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0" r:id="rId2"/>
    <p:sldId id="257" r:id="rId3"/>
    <p:sldId id="256" r:id="rId4"/>
    <p:sldId id="258" r:id="rId5"/>
    <p:sldId id="259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AF12B8-2490-457A-8A20-96A3B5CA2872}" v="531" dt="2025-06-27T07:38:42.3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5" d="100"/>
          <a:sy n="95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GRALL" userId="cec3ba0d20552ff9" providerId="LiveId" clId="{C6AF12B8-2490-457A-8A20-96A3B5CA2872}"/>
    <pc:docChg chg="undo custSel addSld delSld modSld">
      <pc:chgData name="Matthieu GRALL" userId="cec3ba0d20552ff9" providerId="LiveId" clId="{C6AF12B8-2490-457A-8A20-96A3B5CA2872}" dt="2025-06-27T07:42:30.988" v="1659" actId="20577"/>
      <pc:docMkLst>
        <pc:docMk/>
      </pc:docMkLst>
      <pc:sldChg chg="modSp mod">
        <pc:chgData name="Matthieu GRALL" userId="cec3ba0d20552ff9" providerId="LiveId" clId="{C6AF12B8-2490-457A-8A20-96A3B5CA2872}" dt="2025-06-27T06:55:28.539" v="262"/>
        <pc:sldMkLst>
          <pc:docMk/>
          <pc:sldMk cId="1882046770" sldId="256"/>
        </pc:sldMkLst>
        <pc:spChg chg="mod">
          <ac:chgData name="Matthieu GRALL" userId="cec3ba0d20552ff9" providerId="LiveId" clId="{C6AF12B8-2490-457A-8A20-96A3B5CA2872}" dt="2025-06-27T06:50:06.832" v="233" actId="2711"/>
          <ac:spMkLst>
            <pc:docMk/>
            <pc:sldMk cId="1882046770" sldId="256"/>
            <ac:spMk id="8" creationId="{ACE2043F-3223-3D30-77E9-BB9A3F8D548D}"/>
          </ac:spMkLst>
        </pc:spChg>
        <pc:spChg chg="mod">
          <ac:chgData name="Matthieu GRALL" userId="cec3ba0d20552ff9" providerId="LiveId" clId="{C6AF12B8-2490-457A-8A20-96A3B5CA2872}" dt="2025-06-27T06:50:06.832" v="233" actId="2711"/>
          <ac:spMkLst>
            <pc:docMk/>
            <pc:sldMk cId="1882046770" sldId="256"/>
            <ac:spMk id="9" creationId="{CFBF7575-F729-26EA-A987-B6E6F149CF85}"/>
          </ac:spMkLst>
        </pc:spChg>
        <pc:graphicFrameChg chg="mod">
          <ac:chgData name="Matthieu GRALL" userId="cec3ba0d20552ff9" providerId="LiveId" clId="{C6AF12B8-2490-457A-8A20-96A3B5CA2872}" dt="2025-06-27T06:50:06.832" v="233" actId="2711"/>
          <ac:graphicFrameMkLst>
            <pc:docMk/>
            <pc:sldMk cId="1882046770" sldId="256"/>
            <ac:graphicFrameMk id="5" creationId="{B65EA14E-E3F8-93DB-5C7E-B1B22956E3EA}"/>
          </ac:graphicFrameMkLst>
        </pc:graphicFrameChg>
        <pc:graphicFrameChg chg="mod modGraphic">
          <ac:chgData name="Matthieu GRALL" userId="cec3ba0d20552ff9" providerId="LiveId" clId="{C6AF12B8-2490-457A-8A20-96A3B5CA2872}" dt="2025-06-27T06:55:28.539" v="262"/>
          <ac:graphicFrameMkLst>
            <pc:docMk/>
            <pc:sldMk cId="1882046770" sldId="256"/>
            <ac:graphicFrameMk id="7" creationId="{E53E8310-49F2-69F8-B819-40507409AC1E}"/>
          </ac:graphicFrameMkLst>
        </pc:graphicFrameChg>
      </pc:sldChg>
      <pc:sldChg chg="modSp">
        <pc:chgData name="Matthieu GRALL" userId="cec3ba0d20552ff9" providerId="LiveId" clId="{C6AF12B8-2490-457A-8A20-96A3B5CA2872}" dt="2025-06-27T06:56:51.959" v="362" actId="20577"/>
        <pc:sldMkLst>
          <pc:docMk/>
          <pc:sldMk cId="3984237207" sldId="257"/>
        </pc:sldMkLst>
        <pc:spChg chg="mod">
          <ac:chgData name="Matthieu GRALL" userId="cec3ba0d20552ff9" providerId="LiveId" clId="{C6AF12B8-2490-457A-8A20-96A3B5CA2872}" dt="2025-06-27T06:49:36.582" v="231" actId="2711"/>
          <ac:spMkLst>
            <pc:docMk/>
            <pc:sldMk cId="3984237207" sldId="257"/>
            <ac:spMk id="4" creationId="{25340DC4-AD56-E9E3-07DF-8D95574C00C2}"/>
          </ac:spMkLst>
        </pc:spChg>
        <pc:graphicFrameChg chg="mod">
          <ac:chgData name="Matthieu GRALL" userId="cec3ba0d20552ff9" providerId="LiveId" clId="{C6AF12B8-2490-457A-8A20-96A3B5CA2872}" dt="2025-06-27T06:56:51.959" v="362" actId="20577"/>
          <ac:graphicFrameMkLst>
            <pc:docMk/>
            <pc:sldMk cId="3984237207" sldId="257"/>
            <ac:graphicFrameMk id="7" creationId="{97883492-F06A-6A32-7185-B069570C1946}"/>
          </ac:graphicFrameMkLst>
        </pc:graphicFrameChg>
      </pc:sldChg>
      <pc:sldChg chg="modSp mod">
        <pc:chgData name="Matthieu GRALL" userId="cec3ba0d20552ff9" providerId="LiveId" clId="{C6AF12B8-2490-457A-8A20-96A3B5CA2872}" dt="2025-06-27T07:33:02.941" v="1568" actId="20577"/>
        <pc:sldMkLst>
          <pc:docMk/>
          <pc:sldMk cId="3905136161" sldId="258"/>
        </pc:sldMkLst>
        <pc:spChg chg="mod">
          <ac:chgData name="Matthieu GRALL" userId="cec3ba0d20552ff9" providerId="LiveId" clId="{C6AF12B8-2490-457A-8A20-96A3B5CA2872}" dt="2025-06-27T06:50:16.160" v="234" actId="2711"/>
          <ac:spMkLst>
            <pc:docMk/>
            <pc:sldMk cId="3905136161" sldId="258"/>
            <ac:spMk id="2" creationId="{098D3664-F6E4-ACDE-2E91-1CB728400510}"/>
          </ac:spMkLst>
        </pc:spChg>
        <pc:spChg chg="mod">
          <ac:chgData name="Matthieu GRALL" userId="cec3ba0d20552ff9" providerId="LiveId" clId="{C6AF12B8-2490-457A-8A20-96A3B5CA2872}" dt="2025-06-27T07:33:02.941" v="1568" actId="20577"/>
          <ac:spMkLst>
            <pc:docMk/>
            <pc:sldMk cId="3905136161" sldId="258"/>
            <ac:spMk id="9" creationId="{8645156B-C2FB-0B5E-C30B-368097CB06F2}"/>
          </ac:spMkLst>
        </pc:spChg>
        <pc:graphicFrameChg chg="mod">
          <ac:chgData name="Matthieu GRALL" userId="cec3ba0d20552ff9" providerId="LiveId" clId="{C6AF12B8-2490-457A-8A20-96A3B5CA2872}" dt="2025-06-27T06:50:29.558" v="235" actId="2711"/>
          <ac:graphicFrameMkLst>
            <pc:docMk/>
            <pc:sldMk cId="3905136161" sldId="258"/>
            <ac:graphicFrameMk id="10" creationId="{8586F23E-DD03-062A-D6C2-F64E95C111EA}"/>
          </ac:graphicFrameMkLst>
        </pc:graphicFrameChg>
      </pc:sldChg>
      <pc:sldChg chg="addSp delSp modSp mod">
        <pc:chgData name="Matthieu GRALL" userId="cec3ba0d20552ff9" providerId="LiveId" clId="{C6AF12B8-2490-457A-8A20-96A3B5CA2872}" dt="2025-06-27T07:34:06.726" v="1613" actId="6549"/>
        <pc:sldMkLst>
          <pc:docMk/>
          <pc:sldMk cId="310348976" sldId="259"/>
        </pc:sldMkLst>
        <pc:spChg chg="mod">
          <ac:chgData name="Matthieu GRALL" userId="cec3ba0d20552ff9" providerId="LiveId" clId="{C6AF12B8-2490-457A-8A20-96A3B5CA2872}" dt="2025-06-27T06:50:37.441" v="236" actId="2711"/>
          <ac:spMkLst>
            <pc:docMk/>
            <pc:sldMk cId="310348976" sldId="259"/>
            <ac:spMk id="2" creationId="{60052785-EEA5-FDEC-02A8-FF1235CA8E45}"/>
          </ac:spMkLst>
        </pc:spChg>
        <pc:spChg chg="mod">
          <ac:chgData name="Matthieu GRALL" userId="cec3ba0d20552ff9" providerId="LiveId" clId="{C6AF12B8-2490-457A-8A20-96A3B5CA2872}" dt="2025-06-27T07:34:06.726" v="1613" actId="6549"/>
          <ac:spMkLst>
            <pc:docMk/>
            <pc:sldMk cId="310348976" sldId="259"/>
            <ac:spMk id="3" creationId="{925F979D-ABEB-C288-1B84-141BE94EE5B9}"/>
          </ac:spMkLst>
        </pc:spChg>
        <pc:spChg chg="del mod">
          <ac:chgData name="Matthieu GRALL" userId="cec3ba0d20552ff9" providerId="LiveId" clId="{C6AF12B8-2490-457A-8A20-96A3B5CA2872}" dt="2025-06-27T07:07:39.241" v="846" actId="1032"/>
          <ac:spMkLst>
            <pc:docMk/>
            <pc:sldMk cId="310348976" sldId="259"/>
            <ac:spMk id="4" creationId="{E00A799D-1631-2AC5-E9C7-8941159B6799}"/>
          </ac:spMkLst>
        </pc:spChg>
        <pc:spChg chg="add mod">
          <ac:chgData name="Matthieu GRALL" userId="cec3ba0d20552ff9" providerId="LiveId" clId="{C6AF12B8-2490-457A-8A20-96A3B5CA2872}" dt="2025-06-27T07:29:45.678" v="1497" actId="122"/>
          <ac:spMkLst>
            <pc:docMk/>
            <pc:sldMk cId="310348976" sldId="259"/>
            <ac:spMk id="7" creationId="{2CF0EA32-EB83-5480-24C6-DC927327ED61}"/>
          </ac:spMkLst>
        </pc:spChg>
        <pc:graphicFrameChg chg="add mod modGraphic">
          <ac:chgData name="Matthieu GRALL" userId="cec3ba0d20552ff9" providerId="LiveId" clId="{C6AF12B8-2490-457A-8A20-96A3B5CA2872}" dt="2025-06-27T07:32:18.393" v="1563" actId="20577"/>
          <ac:graphicFrameMkLst>
            <pc:docMk/>
            <pc:sldMk cId="310348976" sldId="259"/>
            <ac:graphicFrameMk id="5" creationId="{84077CA9-6AB5-BA99-5E2A-796E306CF047}"/>
          </ac:graphicFrameMkLst>
        </pc:graphicFrameChg>
      </pc:sldChg>
      <pc:sldChg chg="modSp mod">
        <pc:chgData name="Matthieu GRALL" userId="cec3ba0d20552ff9" providerId="LiveId" clId="{C6AF12B8-2490-457A-8A20-96A3B5CA2872}" dt="2025-06-27T07:42:30.988" v="1659" actId="20577"/>
        <pc:sldMkLst>
          <pc:docMk/>
          <pc:sldMk cId="2279512858" sldId="260"/>
        </pc:sldMkLst>
        <pc:spChg chg="mod">
          <ac:chgData name="Matthieu GRALL" userId="cec3ba0d20552ff9" providerId="LiveId" clId="{C6AF12B8-2490-457A-8A20-96A3B5CA2872}" dt="2025-06-27T06:49:24.342" v="228" actId="2711"/>
          <ac:spMkLst>
            <pc:docMk/>
            <pc:sldMk cId="2279512858" sldId="260"/>
            <ac:spMk id="2" creationId="{74FD1974-1454-5FA0-C9CB-57B0800B1E2D}"/>
          </ac:spMkLst>
        </pc:spChg>
        <pc:spChg chg="mod">
          <ac:chgData name="Matthieu GRALL" userId="cec3ba0d20552ff9" providerId="LiveId" clId="{C6AF12B8-2490-457A-8A20-96A3B5CA2872}" dt="2025-06-27T06:49:24.342" v="228" actId="2711"/>
          <ac:spMkLst>
            <pc:docMk/>
            <pc:sldMk cId="2279512858" sldId="260"/>
            <ac:spMk id="4" creationId="{94A61C39-9D1F-3204-835F-D980CCD1BF9A}"/>
          </ac:spMkLst>
        </pc:spChg>
        <pc:spChg chg="mod">
          <ac:chgData name="Matthieu GRALL" userId="cec3ba0d20552ff9" providerId="LiveId" clId="{C6AF12B8-2490-457A-8A20-96A3B5CA2872}" dt="2025-06-27T07:42:30.988" v="1659" actId="20577"/>
          <ac:spMkLst>
            <pc:docMk/>
            <pc:sldMk cId="2279512858" sldId="260"/>
            <ac:spMk id="5" creationId="{41A7D3F7-7AC0-9ED1-CC33-9CF501257FE4}"/>
          </ac:spMkLst>
        </pc:spChg>
        <pc:spChg chg="mod">
          <ac:chgData name="Matthieu GRALL" userId="cec3ba0d20552ff9" providerId="LiveId" clId="{C6AF12B8-2490-457A-8A20-96A3B5CA2872}" dt="2025-06-27T06:49:24.342" v="228" actId="2711"/>
          <ac:spMkLst>
            <pc:docMk/>
            <pc:sldMk cId="2279512858" sldId="260"/>
            <ac:spMk id="6" creationId="{7C587F55-F861-A738-1488-2432AABB6B21}"/>
          </ac:spMkLst>
        </pc:spChg>
        <pc:spChg chg="mod">
          <ac:chgData name="Matthieu GRALL" userId="cec3ba0d20552ff9" providerId="LiveId" clId="{C6AF12B8-2490-457A-8A20-96A3B5CA2872}" dt="2025-06-27T06:49:24.372" v="230" actId="27636"/>
          <ac:spMkLst>
            <pc:docMk/>
            <pc:sldMk cId="2279512858" sldId="260"/>
            <ac:spMk id="7" creationId="{8B759121-E16C-4EF8-F7C8-A1BC24C55BA5}"/>
          </ac:spMkLst>
        </pc:spChg>
      </pc:sldChg>
      <pc:sldChg chg="addSp delSp modSp add del mod modTransition setBg">
        <pc:chgData name="Matthieu GRALL" userId="cec3ba0d20552ff9" providerId="LiveId" clId="{C6AF12B8-2490-457A-8A20-96A3B5CA2872}" dt="2025-06-27T06:27:48.393" v="213" actId="48537"/>
        <pc:sldMkLst>
          <pc:docMk/>
          <pc:sldMk cId="3267644365" sldId="261"/>
        </pc:sldMkLst>
        <pc:spChg chg="mod">
          <ac:chgData name="Matthieu GRALL" userId="cec3ba0d20552ff9" providerId="LiveId" clId="{C6AF12B8-2490-457A-8A20-96A3B5CA2872}" dt="2025-06-27T06:27:48.393" v="213" actId="48537"/>
          <ac:spMkLst>
            <pc:docMk/>
            <pc:sldMk cId="3267644365" sldId="261"/>
            <ac:spMk id="2" creationId="{EDB6A92B-DCCA-5F00-2326-C0A9B062F9D1}"/>
          </ac:spMkLst>
        </pc:spChg>
        <pc:spChg chg="mod">
          <ac:chgData name="Matthieu GRALL" userId="cec3ba0d20552ff9" providerId="LiveId" clId="{C6AF12B8-2490-457A-8A20-96A3B5CA2872}" dt="2025-06-27T06:27:48.393" v="213" actId="48537"/>
          <ac:spMkLst>
            <pc:docMk/>
            <pc:sldMk cId="3267644365" sldId="261"/>
            <ac:spMk id="3" creationId="{2E4BBD9F-9F90-2B90-13D6-63F5620009F6}"/>
          </ac:spMkLst>
        </pc:spChg>
        <pc:spChg chg="add del">
          <ac:chgData name="Matthieu GRALL" userId="cec3ba0d20552ff9" providerId="LiveId" clId="{C6AF12B8-2490-457A-8A20-96A3B5CA2872}" dt="2025-06-27T06:27:48.393" v="213" actId="48537"/>
          <ac:spMkLst>
            <pc:docMk/>
            <pc:sldMk cId="3267644365" sldId="261"/>
            <ac:spMk id="8" creationId="{DDD1D22E-5996-E45B-92B2-659F701A4A3B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eg"/><Relationship Id="rId2" Type="http://schemas.openxmlformats.org/officeDocument/2006/relationships/image" Target="../media/image12.jpg"/><Relationship Id="rId1" Type="http://schemas.openxmlformats.org/officeDocument/2006/relationships/image" Target="../media/image11.jp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57EACE-9422-4DFC-BDD2-02810034EE76}" type="doc">
      <dgm:prSet loTypeId="urn:microsoft.com/office/officeart/2005/8/layout/arrow2" loCatId="process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7FA3D34B-D4AC-4965-8137-C1B81B51305D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Gravité 1. Minimale</a:t>
          </a:r>
        </a:p>
      </dgm:t>
    </dgm:pt>
    <dgm:pt modelId="{5A274DD4-29C8-45CC-99A3-8DCF8275F6C6}" type="parTrans" cxnId="{B28AF8E0-328E-4A10-A2D4-E96E4CAD7AA4}">
      <dgm:prSet/>
      <dgm:spPr/>
      <dgm:t>
        <a:bodyPr/>
        <a:lstStyle/>
        <a:p>
          <a:endParaRPr lang="fr-FR"/>
        </a:p>
      </dgm:t>
    </dgm:pt>
    <dgm:pt modelId="{699F7778-2E3E-4F04-B109-CDE303539011}" type="sibTrans" cxnId="{B28AF8E0-328E-4A10-A2D4-E96E4CAD7AA4}">
      <dgm:prSet/>
      <dgm:spPr/>
      <dgm:t>
        <a:bodyPr/>
        <a:lstStyle/>
        <a:p>
          <a:endParaRPr lang="fr-FR"/>
        </a:p>
      </dgm:t>
    </dgm:pt>
    <dgm:pt modelId="{62030870-FE90-4ADE-AAAA-6079B5DD2327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Pas d’action particulière</a:t>
          </a:r>
        </a:p>
      </dgm:t>
    </dgm:pt>
    <dgm:pt modelId="{84AC5A59-0C47-445D-8EB2-6271DDA7F9D4}" type="parTrans" cxnId="{C8A092DC-ECDD-4345-B85A-1B6980D84453}">
      <dgm:prSet/>
      <dgm:spPr/>
      <dgm:t>
        <a:bodyPr/>
        <a:lstStyle/>
        <a:p>
          <a:endParaRPr lang="fr-FR"/>
        </a:p>
      </dgm:t>
    </dgm:pt>
    <dgm:pt modelId="{65A2E151-5AA0-4200-8745-C7C6F8DA5C70}" type="sibTrans" cxnId="{C8A092DC-ECDD-4345-B85A-1B6980D84453}">
      <dgm:prSet/>
      <dgm:spPr/>
      <dgm:t>
        <a:bodyPr/>
        <a:lstStyle/>
        <a:p>
          <a:endParaRPr lang="fr-FR"/>
        </a:p>
      </dgm:t>
    </dgm:pt>
    <dgm:pt modelId="{0F800D7F-9DB3-492B-9A29-330714651C6C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Gravité 3. Élevée</a:t>
          </a:r>
        </a:p>
      </dgm:t>
    </dgm:pt>
    <dgm:pt modelId="{F718A2FE-DFE6-4BFD-9B95-EB1255E98692}" type="parTrans" cxnId="{07991E3C-5F6C-4DD3-A54E-9910AF55F97D}">
      <dgm:prSet/>
      <dgm:spPr/>
      <dgm:t>
        <a:bodyPr/>
        <a:lstStyle/>
        <a:p>
          <a:endParaRPr lang="fr-FR"/>
        </a:p>
      </dgm:t>
    </dgm:pt>
    <dgm:pt modelId="{CF8061C9-7E8F-4004-AC88-95D078CE637E}" type="sibTrans" cxnId="{07991E3C-5F6C-4DD3-A54E-9910AF55F97D}">
      <dgm:prSet/>
      <dgm:spPr/>
      <dgm:t>
        <a:bodyPr/>
        <a:lstStyle/>
        <a:p>
          <a:endParaRPr lang="fr-FR"/>
        </a:p>
      </dgm:t>
    </dgm:pt>
    <dgm:pt modelId="{C478FC15-D92C-4761-AAC6-0F1B09BB0AC0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Objectif : gérer les risques courants et attaques ciblées</a:t>
          </a:r>
        </a:p>
      </dgm:t>
    </dgm:pt>
    <dgm:pt modelId="{63AF550F-D244-4AAB-8D82-E839FD213F2E}" type="parTrans" cxnId="{5B5D1FD2-502A-4BB5-874B-E675D67F292C}">
      <dgm:prSet/>
      <dgm:spPr/>
      <dgm:t>
        <a:bodyPr/>
        <a:lstStyle/>
        <a:p>
          <a:endParaRPr lang="fr-FR"/>
        </a:p>
      </dgm:t>
    </dgm:pt>
    <dgm:pt modelId="{45781950-20AF-4179-98CA-8F170CA6AE1E}" type="sibTrans" cxnId="{5B5D1FD2-502A-4BB5-874B-E675D67F292C}">
      <dgm:prSet/>
      <dgm:spPr/>
      <dgm:t>
        <a:bodyPr/>
        <a:lstStyle/>
        <a:p>
          <a:endParaRPr lang="fr-FR"/>
        </a:p>
      </dgm:t>
    </dgm:pt>
    <dgm:pt modelId="{E9B4A15B-1E8D-432E-93BE-1D2A2D14036B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Gravité 2. Faible</a:t>
          </a:r>
        </a:p>
      </dgm:t>
    </dgm:pt>
    <dgm:pt modelId="{0325617C-E0AF-42BB-A770-97EA04B2E733}" type="parTrans" cxnId="{AC99D83F-54C3-4B3D-B53A-599DF97F7E2C}">
      <dgm:prSet/>
      <dgm:spPr/>
      <dgm:t>
        <a:bodyPr/>
        <a:lstStyle/>
        <a:p>
          <a:endParaRPr lang="fr-FR"/>
        </a:p>
      </dgm:t>
    </dgm:pt>
    <dgm:pt modelId="{9A98D2B9-1116-424C-974D-57E8C2533090}" type="sibTrans" cxnId="{AC99D83F-54C3-4B3D-B53A-599DF97F7E2C}">
      <dgm:prSet/>
      <dgm:spPr/>
      <dgm:t>
        <a:bodyPr/>
        <a:lstStyle/>
        <a:p>
          <a:endParaRPr lang="fr-FR"/>
        </a:p>
      </dgm:t>
    </dgm:pt>
    <dgm:pt modelId="{F99C8B6F-B945-4AEF-A522-87DEBE846439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Objectif : gérer les risques courants</a:t>
          </a:r>
        </a:p>
      </dgm:t>
    </dgm:pt>
    <dgm:pt modelId="{86F8969D-E0FC-4D1F-B7F7-4E4295E2E53D}" type="parTrans" cxnId="{EBC80FB3-E057-4033-950B-28B10A9713DA}">
      <dgm:prSet/>
      <dgm:spPr/>
      <dgm:t>
        <a:bodyPr/>
        <a:lstStyle/>
        <a:p>
          <a:endParaRPr lang="fr-FR"/>
        </a:p>
      </dgm:t>
    </dgm:pt>
    <dgm:pt modelId="{133DAF20-BA04-4266-BAA5-DEBFA792A29B}" type="sibTrans" cxnId="{EBC80FB3-E057-4033-950B-28B10A9713DA}">
      <dgm:prSet/>
      <dgm:spPr/>
      <dgm:t>
        <a:bodyPr/>
        <a:lstStyle/>
        <a:p>
          <a:endParaRPr lang="fr-FR"/>
        </a:p>
      </dgm:t>
    </dgm:pt>
    <dgm:pt modelId="{D7A975D9-8602-45D0-86C0-F92F704C2A1C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Approche par scénario (étude des risques liés aux données) conseillée</a:t>
          </a:r>
        </a:p>
      </dgm:t>
    </dgm:pt>
    <dgm:pt modelId="{42E7E37F-C806-478B-B365-BF0EE7D51402}" type="parTrans" cxnId="{3798EE11-DDCB-4780-8A3A-050CACBD1546}">
      <dgm:prSet/>
      <dgm:spPr/>
      <dgm:t>
        <a:bodyPr/>
        <a:lstStyle/>
        <a:p>
          <a:endParaRPr lang="fr-FR"/>
        </a:p>
      </dgm:t>
    </dgm:pt>
    <dgm:pt modelId="{1A288626-A03B-45AF-80DD-C0640F9F5E36}" type="sibTrans" cxnId="{3798EE11-DDCB-4780-8A3A-050CACBD1546}">
      <dgm:prSet/>
      <dgm:spPr/>
      <dgm:t>
        <a:bodyPr/>
        <a:lstStyle/>
        <a:p>
          <a:endParaRPr lang="fr-FR"/>
        </a:p>
      </dgm:t>
    </dgm:pt>
    <dgm:pt modelId="{F23C65AF-BB5F-405F-B3C3-5F05964C5E85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Approche par conformité (comparaison aux bonnes pratiques)</a:t>
          </a:r>
        </a:p>
      </dgm:t>
    </dgm:pt>
    <dgm:pt modelId="{86C9591B-74CC-42D7-8D5A-85BF61655AE6}" type="parTrans" cxnId="{50093AEF-4F3C-44C8-89A1-4DC2EF1B588B}">
      <dgm:prSet/>
      <dgm:spPr/>
      <dgm:t>
        <a:bodyPr/>
        <a:lstStyle/>
        <a:p>
          <a:endParaRPr lang="fr-FR"/>
        </a:p>
      </dgm:t>
    </dgm:pt>
    <dgm:pt modelId="{28F9C9B1-CEF9-402A-990B-079C7D62B374}" type="sibTrans" cxnId="{50093AEF-4F3C-44C8-89A1-4DC2EF1B588B}">
      <dgm:prSet/>
      <dgm:spPr/>
      <dgm:t>
        <a:bodyPr/>
        <a:lstStyle/>
        <a:p>
          <a:endParaRPr lang="fr-FR"/>
        </a:p>
      </dgm:t>
    </dgm:pt>
    <dgm:pt modelId="{80F8270B-634E-41C3-8802-BAEED31085BC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Approche par conformité</a:t>
          </a:r>
        </a:p>
      </dgm:t>
    </dgm:pt>
    <dgm:pt modelId="{1C9FCE71-0B86-4031-A013-48708BBB2528}" type="parTrans" cxnId="{F6435990-1E12-42A6-A330-30F8F5D63CCB}">
      <dgm:prSet/>
      <dgm:spPr/>
      <dgm:t>
        <a:bodyPr/>
        <a:lstStyle/>
        <a:p>
          <a:endParaRPr lang="fr-FR"/>
        </a:p>
      </dgm:t>
    </dgm:pt>
    <dgm:pt modelId="{A5A673C4-FC17-4736-BAA8-EF55BE7A70E4}" type="sibTrans" cxnId="{F6435990-1E12-42A6-A330-30F8F5D63CCB}">
      <dgm:prSet/>
      <dgm:spPr/>
      <dgm:t>
        <a:bodyPr/>
        <a:lstStyle/>
        <a:p>
          <a:endParaRPr lang="fr-FR"/>
        </a:p>
      </dgm:t>
    </dgm:pt>
    <dgm:pt modelId="{BB4A8080-FFEA-4770-8C5C-D29B5318242C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Gravité 4. Maximale</a:t>
          </a:r>
        </a:p>
      </dgm:t>
    </dgm:pt>
    <dgm:pt modelId="{B0CF1A6A-9A1F-4470-B9DC-548A77337A88}" type="parTrans" cxnId="{F723E323-F144-4CC4-9F36-D04D26B897C6}">
      <dgm:prSet/>
      <dgm:spPr/>
      <dgm:t>
        <a:bodyPr/>
        <a:lstStyle/>
        <a:p>
          <a:endParaRPr lang="fr-FR"/>
        </a:p>
      </dgm:t>
    </dgm:pt>
    <dgm:pt modelId="{0F553A1E-3857-4463-BA2C-2456091E9F50}" type="sibTrans" cxnId="{F723E323-F144-4CC4-9F36-D04D26B897C6}">
      <dgm:prSet/>
      <dgm:spPr/>
      <dgm:t>
        <a:bodyPr/>
        <a:lstStyle/>
        <a:p>
          <a:endParaRPr lang="fr-FR"/>
        </a:p>
      </dgm:t>
    </dgm:pt>
    <dgm:pt modelId="{EB6CCF4E-1F19-4DED-9DF6-154C84133704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Objectif : gérer les risques courants et attaques ciblées</a:t>
          </a:r>
        </a:p>
      </dgm:t>
    </dgm:pt>
    <dgm:pt modelId="{E8635993-B4DB-40E8-B401-AD22EDDF3456}" type="parTrans" cxnId="{8F8BB911-8209-4829-A3F1-5C86E64F8B4A}">
      <dgm:prSet/>
      <dgm:spPr/>
      <dgm:t>
        <a:bodyPr/>
        <a:lstStyle/>
        <a:p>
          <a:endParaRPr lang="fr-FR"/>
        </a:p>
      </dgm:t>
    </dgm:pt>
    <dgm:pt modelId="{8ADCC2B2-8F98-416C-A955-02FAFD81F2A6}" type="sibTrans" cxnId="{8F8BB911-8209-4829-A3F1-5C86E64F8B4A}">
      <dgm:prSet/>
      <dgm:spPr/>
      <dgm:t>
        <a:bodyPr/>
        <a:lstStyle/>
        <a:p>
          <a:endParaRPr lang="fr-FR"/>
        </a:p>
      </dgm:t>
    </dgm:pt>
    <dgm:pt modelId="{CA4B125F-3D57-4131-83EE-D21A7055CC25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Approche par conformité</a:t>
          </a:r>
        </a:p>
      </dgm:t>
    </dgm:pt>
    <dgm:pt modelId="{F709CF63-9CEE-454B-B5D2-7D4389AB3C1B}" type="parTrans" cxnId="{12D8C4D8-4DFF-4743-9A92-CFD512CD887E}">
      <dgm:prSet/>
      <dgm:spPr/>
      <dgm:t>
        <a:bodyPr/>
        <a:lstStyle/>
        <a:p>
          <a:endParaRPr lang="fr-FR"/>
        </a:p>
      </dgm:t>
    </dgm:pt>
    <dgm:pt modelId="{CBD5666E-FC5F-4B81-B3A1-972FAB796AC7}" type="sibTrans" cxnId="{12D8C4D8-4DFF-4743-9A92-CFD512CD887E}">
      <dgm:prSet/>
      <dgm:spPr/>
      <dgm:t>
        <a:bodyPr/>
        <a:lstStyle/>
        <a:p>
          <a:endParaRPr lang="fr-FR"/>
        </a:p>
      </dgm:t>
    </dgm:pt>
    <dgm:pt modelId="{7EA10494-F02B-4BC5-AABA-E6D3BEA2EB12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Approche par scénarios</a:t>
          </a:r>
        </a:p>
      </dgm:t>
    </dgm:pt>
    <dgm:pt modelId="{4310D757-B111-4D97-9B83-35F39C18C7EA}" type="parTrans" cxnId="{349E9379-C7E5-4ACF-A9DD-A1BC80A7A2A8}">
      <dgm:prSet/>
      <dgm:spPr/>
      <dgm:t>
        <a:bodyPr/>
        <a:lstStyle/>
        <a:p>
          <a:endParaRPr lang="fr-FR"/>
        </a:p>
      </dgm:t>
    </dgm:pt>
    <dgm:pt modelId="{177A431B-3835-4684-8EB7-E6DE1F89A565}" type="sibTrans" cxnId="{349E9379-C7E5-4ACF-A9DD-A1BC80A7A2A8}">
      <dgm:prSet/>
      <dgm:spPr/>
      <dgm:t>
        <a:bodyPr/>
        <a:lstStyle/>
        <a:p>
          <a:endParaRPr lang="fr-FR"/>
        </a:p>
      </dgm:t>
    </dgm:pt>
    <dgm:pt modelId="{F90CED16-5733-4203-8C69-CCF2E1F8B711}" type="pres">
      <dgm:prSet presAssocID="{6B57EACE-9422-4DFC-BDD2-02810034EE76}" presName="arrowDiagram" presStyleCnt="0">
        <dgm:presLayoutVars>
          <dgm:chMax val="5"/>
          <dgm:dir/>
          <dgm:resizeHandles val="exact"/>
        </dgm:presLayoutVars>
      </dgm:prSet>
      <dgm:spPr/>
    </dgm:pt>
    <dgm:pt modelId="{6A5B896B-867C-4B58-B92B-AD73A39D6D4E}" type="pres">
      <dgm:prSet presAssocID="{6B57EACE-9422-4DFC-BDD2-02810034EE76}" presName="arrow" presStyleLbl="bgShp" presStyleIdx="0" presStyleCnt="1"/>
      <dgm:spPr/>
    </dgm:pt>
    <dgm:pt modelId="{2CE77219-F633-41E4-A4E6-D10480841591}" type="pres">
      <dgm:prSet presAssocID="{6B57EACE-9422-4DFC-BDD2-02810034EE76}" presName="arrowDiagram4" presStyleCnt="0"/>
      <dgm:spPr/>
    </dgm:pt>
    <dgm:pt modelId="{35ACCC7D-4407-4AF5-9CA7-AE471BF6E5BE}" type="pres">
      <dgm:prSet presAssocID="{7FA3D34B-D4AC-4965-8137-C1B81B51305D}" presName="bullet4a" presStyleLbl="node1" presStyleIdx="0" presStyleCnt="4"/>
      <dgm:spPr>
        <a:solidFill>
          <a:srgbClr val="CCFFCC"/>
        </a:solidFill>
      </dgm:spPr>
    </dgm:pt>
    <dgm:pt modelId="{2870565E-8605-476F-8978-1EAFD4F82534}" type="pres">
      <dgm:prSet presAssocID="{7FA3D34B-D4AC-4965-8137-C1B81B51305D}" presName="textBox4a" presStyleLbl="revTx" presStyleIdx="0" presStyleCnt="4">
        <dgm:presLayoutVars>
          <dgm:bulletEnabled val="1"/>
        </dgm:presLayoutVars>
      </dgm:prSet>
      <dgm:spPr/>
    </dgm:pt>
    <dgm:pt modelId="{2322C765-BB4D-46AA-91E5-8CA321C5531E}" type="pres">
      <dgm:prSet presAssocID="{E9B4A15B-1E8D-432E-93BE-1D2A2D14036B}" presName="bullet4b" presStyleLbl="node1" presStyleIdx="1" presStyleCnt="4"/>
      <dgm:spPr>
        <a:solidFill>
          <a:srgbClr val="FFFFCC"/>
        </a:solidFill>
      </dgm:spPr>
    </dgm:pt>
    <dgm:pt modelId="{D28A0FEC-D184-45C5-9321-01C778F25B3B}" type="pres">
      <dgm:prSet presAssocID="{E9B4A15B-1E8D-432E-93BE-1D2A2D14036B}" presName="textBox4b" presStyleLbl="revTx" presStyleIdx="1" presStyleCnt="4">
        <dgm:presLayoutVars>
          <dgm:bulletEnabled val="1"/>
        </dgm:presLayoutVars>
      </dgm:prSet>
      <dgm:spPr/>
    </dgm:pt>
    <dgm:pt modelId="{3EF14564-2C30-4D53-AEFB-D5CA7C1116E7}" type="pres">
      <dgm:prSet presAssocID="{0F800D7F-9DB3-492B-9A29-330714651C6C}" presName="bullet4c" presStyleLbl="node1" presStyleIdx="2" presStyleCnt="4"/>
      <dgm:spPr>
        <a:solidFill>
          <a:srgbClr val="FFC000"/>
        </a:solidFill>
      </dgm:spPr>
    </dgm:pt>
    <dgm:pt modelId="{EB549E8C-9D52-4B0C-993C-D0FF82A014B3}" type="pres">
      <dgm:prSet presAssocID="{0F800D7F-9DB3-492B-9A29-330714651C6C}" presName="textBox4c" presStyleLbl="revTx" presStyleIdx="2" presStyleCnt="4">
        <dgm:presLayoutVars>
          <dgm:bulletEnabled val="1"/>
        </dgm:presLayoutVars>
      </dgm:prSet>
      <dgm:spPr/>
    </dgm:pt>
    <dgm:pt modelId="{542A4B96-AEEA-4117-9587-D2706622247C}" type="pres">
      <dgm:prSet presAssocID="{BB4A8080-FFEA-4770-8C5C-D29B5318242C}" presName="bullet4d" presStyleLbl="node1" presStyleIdx="3" presStyleCnt="4"/>
      <dgm:spPr>
        <a:solidFill>
          <a:srgbClr val="FF0000"/>
        </a:solidFill>
      </dgm:spPr>
    </dgm:pt>
    <dgm:pt modelId="{0FD526A0-F170-406C-B84E-202C7B2BAE9D}" type="pres">
      <dgm:prSet presAssocID="{BB4A8080-FFEA-4770-8C5C-D29B5318242C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A0ADA108-A47F-47BB-A8C0-915539049D09}" type="presOf" srcId="{F99C8B6F-B945-4AEF-A522-87DEBE846439}" destId="{D28A0FEC-D184-45C5-9321-01C778F25B3B}" srcOrd="0" destOrd="1" presId="urn:microsoft.com/office/officeart/2005/8/layout/arrow2"/>
    <dgm:cxn modelId="{8F8BB911-8209-4829-A3F1-5C86E64F8B4A}" srcId="{BB4A8080-FFEA-4770-8C5C-D29B5318242C}" destId="{EB6CCF4E-1F19-4DED-9DF6-154C84133704}" srcOrd="0" destOrd="0" parTransId="{E8635993-B4DB-40E8-B401-AD22EDDF3456}" sibTransId="{8ADCC2B2-8F98-416C-A955-02FAFD81F2A6}"/>
    <dgm:cxn modelId="{3798EE11-DDCB-4780-8A3A-050CACBD1546}" srcId="{0F800D7F-9DB3-492B-9A29-330714651C6C}" destId="{D7A975D9-8602-45D0-86C0-F92F704C2A1C}" srcOrd="2" destOrd="0" parTransId="{42E7E37F-C806-478B-B365-BF0EE7D51402}" sibTransId="{1A288626-A03B-45AF-80DD-C0640F9F5E36}"/>
    <dgm:cxn modelId="{0A89B41C-D05B-4291-9EC1-5A9A52960E8B}" type="presOf" srcId="{BB4A8080-FFEA-4770-8C5C-D29B5318242C}" destId="{0FD526A0-F170-406C-B84E-202C7B2BAE9D}" srcOrd="0" destOrd="0" presId="urn:microsoft.com/office/officeart/2005/8/layout/arrow2"/>
    <dgm:cxn modelId="{85D1201E-BB04-4A7B-80A5-00BC69E449E3}" type="presOf" srcId="{6B57EACE-9422-4DFC-BDD2-02810034EE76}" destId="{F90CED16-5733-4203-8C69-CCF2E1F8B711}" srcOrd="0" destOrd="0" presId="urn:microsoft.com/office/officeart/2005/8/layout/arrow2"/>
    <dgm:cxn modelId="{BB828F1F-645D-4585-8C15-4DB46D2F0EEB}" type="presOf" srcId="{EB6CCF4E-1F19-4DED-9DF6-154C84133704}" destId="{0FD526A0-F170-406C-B84E-202C7B2BAE9D}" srcOrd="0" destOrd="1" presId="urn:microsoft.com/office/officeart/2005/8/layout/arrow2"/>
    <dgm:cxn modelId="{F723E323-F144-4CC4-9F36-D04D26B897C6}" srcId="{6B57EACE-9422-4DFC-BDD2-02810034EE76}" destId="{BB4A8080-FFEA-4770-8C5C-D29B5318242C}" srcOrd="3" destOrd="0" parTransId="{B0CF1A6A-9A1F-4470-B9DC-548A77337A88}" sibTransId="{0F553A1E-3857-4463-BA2C-2456091E9F50}"/>
    <dgm:cxn modelId="{979D8826-5B9B-4BEA-A217-E7496900BCC1}" type="presOf" srcId="{CA4B125F-3D57-4131-83EE-D21A7055CC25}" destId="{0FD526A0-F170-406C-B84E-202C7B2BAE9D}" srcOrd="0" destOrd="2" presId="urn:microsoft.com/office/officeart/2005/8/layout/arrow2"/>
    <dgm:cxn modelId="{35F5B83B-705D-4419-AD10-9D687267B042}" type="presOf" srcId="{7FA3D34B-D4AC-4965-8137-C1B81B51305D}" destId="{2870565E-8605-476F-8978-1EAFD4F82534}" srcOrd="0" destOrd="0" presId="urn:microsoft.com/office/officeart/2005/8/layout/arrow2"/>
    <dgm:cxn modelId="{07991E3C-5F6C-4DD3-A54E-9910AF55F97D}" srcId="{6B57EACE-9422-4DFC-BDD2-02810034EE76}" destId="{0F800D7F-9DB3-492B-9A29-330714651C6C}" srcOrd="2" destOrd="0" parTransId="{F718A2FE-DFE6-4BFD-9B95-EB1255E98692}" sibTransId="{CF8061C9-7E8F-4004-AC88-95D078CE637E}"/>
    <dgm:cxn modelId="{AC99D83F-54C3-4B3D-B53A-599DF97F7E2C}" srcId="{6B57EACE-9422-4DFC-BDD2-02810034EE76}" destId="{E9B4A15B-1E8D-432E-93BE-1D2A2D14036B}" srcOrd="1" destOrd="0" parTransId="{0325617C-E0AF-42BB-A770-97EA04B2E733}" sibTransId="{9A98D2B9-1116-424C-974D-57E8C2533090}"/>
    <dgm:cxn modelId="{B7E7B552-58A7-4EB5-9348-BE7C2C670859}" type="presOf" srcId="{80F8270B-634E-41C3-8802-BAEED31085BC}" destId="{EB549E8C-9D52-4B0C-993C-D0FF82A014B3}" srcOrd="0" destOrd="2" presId="urn:microsoft.com/office/officeart/2005/8/layout/arrow2"/>
    <dgm:cxn modelId="{349E9379-C7E5-4ACF-A9DD-A1BC80A7A2A8}" srcId="{BB4A8080-FFEA-4770-8C5C-D29B5318242C}" destId="{7EA10494-F02B-4BC5-AABA-E6D3BEA2EB12}" srcOrd="2" destOrd="0" parTransId="{4310D757-B111-4D97-9B83-35F39C18C7EA}" sibTransId="{177A431B-3835-4684-8EB7-E6DE1F89A565}"/>
    <dgm:cxn modelId="{22CB777D-EA1A-4449-884C-653260210EDC}" type="presOf" srcId="{7EA10494-F02B-4BC5-AABA-E6D3BEA2EB12}" destId="{0FD526A0-F170-406C-B84E-202C7B2BAE9D}" srcOrd="0" destOrd="3" presId="urn:microsoft.com/office/officeart/2005/8/layout/arrow2"/>
    <dgm:cxn modelId="{F6435990-1E12-42A6-A330-30F8F5D63CCB}" srcId="{0F800D7F-9DB3-492B-9A29-330714651C6C}" destId="{80F8270B-634E-41C3-8802-BAEED31085BC}" srcOrd="1" destOrd="0" parTransId="{1C9FCE71-0B86-4031-A013-48708BBB2528}" sibTransId="{A5A673C4-FC17-4736-BAA8-EF55BE7A70E4}"/>
    <dgm:cxn modelId="{2E3ECEA9-F736-49D7-BBC2-67ACEF67D4F5}" type="presOf" srcId="{E9B4A15B-1E8D-432E-93BE-1D2A2D14036B}" destId="{D28A0FEC-D184-45C5-9321-01C778F25B3B}" srcOrd="0" destOrd="0" presId="urn:microsoft.com/office/officeart/2005/8/layout/arrow2"/>
    <dgm:cxn modelId="{F8948FB2-7250-47B1-9AF5-5DDBEB452A46}" type="presOf" srcId="{C478FC15-D92C-4761-AAC6-0F1B09BB0AC0}" destId="{EB549E8C-9D52-4B0C-993C-D0FF82A014B3}" srcOrd="0" destOrd="1" presId="urn:microsoft.com/office/officeart/2005/8/layout/arrow2"/>
    <dgm:cxn modelId="{EBC80FB3-E057-4033-950B-28B10A9713DA}" srcId="{E9B4A15B-1E8D-432E-93BE-1D2A2D14036B}" destId="{F99C8B6F-B945-4AEF-A522-87DEBE846439}" srcOrd="0" destOrd="0" parTransId="{86F8969D-E0FC-4D1F-B7F7-4E4295E2E53D}" sibTransId="{133DAF20-BA04-4266-BAA5-DEBFA792A29B}"/>
    <dgm:cxn modelId="{62A213BC-7F45-4E32-AC80-9DD635A84726}" type="presOf" srcId="{62030870-FE90-4ADE-AAAA-6079B5DD2327}" destId="{2870565E-8605-476F-8978-1EAFD4F82534}" srcOrd="0" destOrd="1" presId="urn:microsoft.com/office/officeart/2005/8/layout/arrow2"/>
    <dgm:cxn modelId="{5B5D1FD2-502A-4BB5-874B-E675D67F292C}" srcId="{0F800D7F-9DB3-492B-9A29-330714651C6C}" destId="{C478FC15-D92C-4761-AAC6-0F1B09BB0AC0}" srcOrd="0" destOrd="0" parTransId="{63AF550F-D244-4AAB-8D82-E839FD213F2E}" sibTransId="{45781950-20AF-4179-98CA-8F170CA6AE1E}"/>
    <dgm:cxn modelId="{D8C033D8-6FB6-480C-B830-BE21B4C9AC63}" type="presOf" srcId="{0F800D7F-9DB3-492B-9A29-330714651C6C}" destId="{EB549E8C-9D52-4B0C-993C-D0FF82A014B3}" srcOrd="0" destOrd="0" presId="urn:microsoft.com/office/officeart/2005/8/layout/arrow2"/>
    <dgm:cxn modelId="{12D8C4D8-4DFF-4743-9A92-CFD512CD887E}" srcId="{BB4A8080-FFEA-4770-8C5C-D29B5318242C}" destId="{CA4B125F-3D57-4131-83EE-D21A7055CC25}" srcOrd="1" destOrd="0" parTransId="{F709CF63-9CEE-454B-B5D2-7D4389AB3C1B}" sibTransId="{CBD5666E-FC5F-4B81-B3A1-972FAB796AC7}"/>
    <dgm:cxn modelId="{C8A092DC-ECDD-4345-B85A-1B6980D84453}" srcId="{7FA3D34B-D4AC-4965-8137-C1B81B51305D}" destId="{62030870-FE90-4ADE-AAAA-6079B5DD2327}" srcOrd="0" destOrd="0" parTransId="{84AC5A59-0C47-445D-8EB2-6271DDA7F9D4}" sibTransId="{65A2E151-5AA0-4200-8745-C7C6F8DA5C70}"/>
    <dgm:cxn modelId="{B28AF8E0-328E-4A10-A2D4-E96E4CAD7AA4}" srcId="{6B57EACE-9422-4DFC-BDD2-02810034EE76}" destId="{7FA3D34B-D4AC-4965-8137-C1B81B51305D}" srcOrd="0" destOrd="0" parTransId="{5A274DD4-29C8-45CC-99A3-8DCF8275F6C6}" sibTransId="{699F7778-2E3E-4F04-B109-CDE303539011}"/>
    <dgm:cxn modelId="{50093AEF-4F3C-44C8-89A1-4DC2EF1B588B}" srcId="{E9B4A15B-1E8D-432E-93BE-1D2A2D14036B}" destId="{F23C65AF-BB5F-405F-B3C3-5F05964C5E85}" srcOrd="1" destOrd="0" parTransId="{86C9591B-74CC-42D7-8D5A-85BF61655AE6}" sibTransId="{28F9C9B1-CEF9-402A-990B-079C7D62B374}"/>
    <dgm:cxn modelId="{8DB096EF-A521-429C-99AC-EA93E7E0AEB7}" type="presOf" srcId="{F23C65AF-BB5F-405F-B3C3-5F05964C5E85}" destId="{D28A0FEC-D184-45C5-9321-01C778F25B3B}" srcOrd="0" destOrd="2" presId="urn:microsoft.com/office/officeart/2005/8/layout/arrow2"/>
    <dgm:cxn modelId="{6E3399F2-F75B-4808-BB90-473F996DA7F9}" type="presOf" srcId="{D7A975D9-8602-45D0-86C0-F92F704C2A1C}" destId="{EB549E8C-9D52-4B0C-993C-D0FF82A014B3}" srcOrd="0" destOrd="3" presId="urn:microsoft.com/office/officeart/2005/8/layout/arrow2"/>
    <dgm:cxn modelId="{411B5B26-01BD-4842-A066-F2E31CF40587}" type="presParOf" srcId="{F90CED16-5733-4203-8C69-CCF2E1F8B711}" destId="{6A5B896B-867C-4B58-B92B-AD73A39D6D4E}" srcOrd="0" destOrd="0" presId="urn:microsoft.com/office/officeart/2005/8/layout/arrow2"/>
    <dgm:cxn modelId="{28A2BCCF-00C3-40CF-B4F0-FE414B872914}" type="presParOf" srcId="{F90CED16-5733-4203-8C69-CCF2E1F8B711}" destId="{2CE77219-F633-41E4-A4E6-D10480841591}" srcOrd="1" destOrd="0" presId="urn:microsoft.com/office/officeart/2005/8/layout/arrow2"/>
    <dgm:cxn modelId="{C65CE3A1-2E5D-41A2-9FA0-C2988509982F}" type="presParOf" srcId="{2CE77219-F633-41E4-A4E6-D10480841591}" destId="{35ACCC7D-4407-4AF5-9CA7-AE471BF6E5BE}" srcOrd="0" destOrd="0" presId="urn:microsoft.com/office/officeart/2005/8/layout/arrow2"/>
    <dgm:cxn modelId="{796F8BC8-C7B4-4901-9A88-053C4B2A01D6}" type="presParOf" srcId="{2CE77219-F633-41E4-A4E6-D10480841591}" destId="{2870565E-8605-476F-8978-1EAFD4F82534}" srcOrd="1" destOrd="0" presId="urn:microsoft.com/office/officeart/2005/8/layout/arrow2"/>
    <dgm:cxn modelId="{EAE78BE8-77E0-4907-B69B-FFFDC4965FE2}" type="presParOf" srcId="{2CE77219-F633-41E4-A4E6-D10480841591}" destId="{2322C765-BB4D-46AA-91E5-8CA321C5531E}" srcOrd="2" destOrd="0" presId="urn:microsoft.com/office/officeart/2005/8/layout/arrow2"/>
    <dgm:cxn modelId="{9CC8EBFE-77A0-4FCA-BA0B-E460B2E697A8}" type="presParOf" srcId="{2CE77219-F633-41E4-A4E6-D10480841591}" destId="{D28A0FEC-D184-45C5-9321-01C778F25B3B}" srcOrd="3" destOrd="0" presId="urn:microsoft.com/office/officeart/2005/8/layout/arrow2"/>
    <dgm:cxn modelId="{6B82EB55-629D-4D10-99AB-835D8DE41C45}" type="presParOf" srcId="{2CE77219-F633-41E4-A4E6-D10480841591}" destId="{3EF14564-2C30-4D53-AEFB-D5CA7C1116E7}" srcOrd="4" destOrd="0" presId="urn:microsoft.com/office/officeart/2005/8/layout/arrow2"/>
    <dgm:cxn modelId="{E7B351B8-59FD-42E5-82CD-F2AF93DC5EE5}" type="presParOf" srcId="{2CE77219-F633-41E4-A4E6-D10480841591}" destId="{EB549E8C-9D52-4B0C-993C-D0FF82A014B3}" srcOrd="5" destOrd="0" presId="urn:microsoft.com/office/officeart/2005/8/layout/arrow2"/>
    <dgm:cxn modelId="{6E8B0E77-D6B3-4E7D-AA9E-25DF18C6C6C3}" type="presParOf" srcId="{2CE77219-F633-41E4-A4E6-D10480841591}" destId="{542A4B96-AEEA-4117-9587-D2706622247C}" srcOrd="6" destOrd="0" presId="urn:microsoft.com/office/officeart/2005/8/layout/arrow2"/>
    <dgm:cxn modelId="{B24B388E-2A60-4C6C-A224-BBCFF5276C43}" type="presParOf" srcId="{2CE77219-F633-41E4-A4E6-D10480841591}" destId="{0FD526A0-F170-406C-B84E-202C7B2BAE9D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54A0D2-0B23-4DC3-8490-452F25C5C16D}" type="doc">
      <dgm:prSet loTypeId="urn:microsoft.com/office/officeart/2005/8/layout/hList7" loCatId="picture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64EC55C9-B6C8-4817-89C7-72EAF0876AD1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Typologie du Règlement IA</a:t>
          </a:r>
        </a:p>
        <a:p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(point de vue « empirique limité à la sûreté de produits »…)</a:t>
          </a:r>
        </a:p>
      </dgm:t>
    </dgm:pt>
    <dgm:pt modelId="{5CA1C151-DB28-41A3-8E2A-2FFF168373BF}" type="parTrans" cxnId="{0413C757-DA7F-491F-8D05-8BA80BB34FD5}">
      <dgm:prSet/>
      <dgm:spPr/>
      <dgm:t>
        <a:bodyPr/>
        <a:lstStyle/>
        <a:p>
          <a:endParaRPr lang="fr-FR"/>
        </a:p>
      </dgm:t>
    </dgm:pt>
    <dgm:pt modelId="{647ACE10-91F7-4458-8E89-0A3FE99906D5}" type="sibTrans" cxnId="{0413C757-DA7F-491F-8D05-8BA80BB34FD5}">
      <dgm:prSet/>
      <dgm:spPr/>
      <dgm:t>
        <a:bodyPr/>
        <a:lstStyle/>
        <a:p>
          <a:endParaRPr lang="fr-FR"/>
        </a:p>
      </dgm:t>
    </dgm:pt>
    <dgm:pt modelId="{DF0C8B60-E593-44C8-BA70-1DD7199B5883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Conséquences sur l’organisation</a:t>
          </a:r>
        </a:p>
        <a:p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(point de vue sécurité de l’information)</a:t>
          </a:r>
        </a:p>
      </dgm:t>
    </dgm:pt>
    <dgm:pt modelId="{2BA7E4DC-0479-4C01-9FA9-DF6B93B679D0}" type="parTrans" cxnId="{110D005C-32EA-40C9-9B53-06C8A5AC3243}">
      <dgm:prSet/>
      <dgm:spPr/>
      <dgm:t>
        <a:bodyPr/>
        <a:lstStyle/>
        <a:p>
          <a:endParaRPr lang="fr-FR"/>
        </a:p>
      </dgm:t>
    </dgm:pt>
    <dgm:pt modelId="{E422F615-1476-4041-B79C-6F429B1925EA}" type="sibTrans" cxnId="{110D005C-32EA-40C9-9B53-06C8A5AC3243}">
      <dgm:prSet/>
      <dgm:spPr/>
      <dgm:t>
        <a:bodyPr/>
        <a:lstStyle/>
        <a:p>
          <a:endParaRPr lang="fr-FR"/>
        </a:p>
      </dgm:t>
    </dgm:pt>
    <dgm:pt modelId="{6007BFA2-2E1A-4703-8DE0-58CD557BBB3D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Conséquences sur les droits et libertés des personnes</a:t>
          </a:r>
        </a:p>
        <a:p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(point de vue protection de la vie privée)</a:t>
          </a:r>
        </a:p>
      </dgm:t>
    </dgm:pt>
    <dgm:pt modelId="{3580C716-3742-4B85-AC61-A81786A2B493}" type="parTrans" cxnId="{918B0092-BC44-4216-A68E-CD2527384445}">
      <dgm:prSet/>
      <dgm:spPr/>
      <dgm:t>
        <a:bodyPr/>
        <a:lstStyle/>
        <a:p>
          <a:endParaRPr lang="fr-FR"/>
        </a:p>
      </dgm:t>
    </dgm:pt>
    <dgm:pt modelId="{104FB1B7-0D99-47D4-BD76-BACA7E9B2A90}" type="sibTrans" cxnId="{918B0092-BC44-4216-A68E-CD2527384445}">
      <dgm:prSet/>
      <dgm:spPr/>
      <dgm:t>
        <a:bodyPr/>
        <a:lstStyle/>
        <a:p>
          <a:endParaRPr lang="fr-FR"/>
        </a:p>
      </dgm:t>
    </dgm:pt>
    <dgm:pt modelId="{5450DF2C-07A7-46F9-8486-322B6B1189B1}">
      <dgm:prSet phldrT="[Texte]"/>
      <dgm:spPr/>
      <dgm:t>
        <a:bodyPr/>
        <a:lstStyle/>
        <a:p>
          <a:pPr algn="ctr"/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Conséquences sur l’environnement</a:t>
          </a:r>
        </a:p>
        <a:p>
          <a:pPr algn="ctr"/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(point de vue protection de l’environnement)</a:t>
          </a:r>
        </a:p>
      </dgm:t>
    </dgm:pt>
    <dgm:pt modelId="{9E661464-C4D7-42F9-AE8C-9BBD85A27415}" type="parTrans" cxnId="{2BA84832-4013-47F7-8BE9-F264C8047D70}">
      <dgm:prSet/>
      <dgm:spPr/>
      <dgm:t>
        <a:bodyPr/>
        <a:lstStyle/>
        <a:p>
          <a:endParaRPr lang="fr-FR"/>
        </a:p>
      </dgm:t>
    </dgm:pt>
    <dgm:pt modelId="{5BAE9AAB-21DC-40E1-ADD5-8BB870D1E8F5}" type="sibTrans" cxnId="{2BA84832-4013-47F7-8BE9-F264C8047D70}">
      <dgm:prSet/>
      <dgm:spPr/>
      <dgm:t>
        <a:bodyPr/>
        <a:lstStyle/>
        <a:p>
          <a:endParaRPr lang="fr-FR"/>
        </a:p>
      </dgm:t>
    </dgm:pt>
    <dgm:pt modelId="{F4ABD782-FB69-482C-920F-B4755E869C6E}">
      <dgm:prSet phldrT="[Texte]"/>
      <dgm:spPr/>
      <dgm:t>
        <a:bodyPr/>
        <a:lstStyle/>
        <a:p>
          <a:pPr algn="ctr"/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Etc.</a:t>
          </a:r>
        </a:p>
        <a:p>
          <a:pPr algn="ctr"/>
          <a:r>
            <a:rPr lang="fr-FR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(tout autre point de vue à considérer, ex : sécurité économique)</a:t>
          </a:r>
        </a:p>
      </dgm:t>
    </dgm:pt>
    <dgm:pt modelId="{B8DB0AEE-8CA7-44A8-9FDF-71A83842838A}" type="parTrans" cxnId="{D731F1E6-F71F-427C-BED9-109FFF310BC6}">
      <dgm:prSet/>
      <dgm:spPr/>
      <dgm:t>
        <a:bodyPr/>
        <a:lstStyle/>
        <a:p>
          <a:endParaRPr lang="fr-FR"/>
        </a:p>
      </dgm:t>
    </dgm:pt>
    <dgm:pt modelId="{F04709D7-55A9-4D17-B8AB-767A5E7A83A7}" type="sibTrans" cxnId="{D731F1E6-F71F-427C-BED9-109FFF310BC6}">
      <dgm:prSet/>
      <dgm:spPr/>
      <dgm:t>
        <a:bodyPr/>
        <a:lstStyle/>
        <a:p>
          <a:endParaRPr lang="fr-FR"/>
        </a:p>
      </dgm:t>
    </dgm:pt>
    <dgm:pt modelId="{CDBE7566-1964-4331-9925-509782D1978B}" type="pres">
      <dgm:prSet presAssocID="{7654A0D2-0B23-4DC3-8490-452F25C5C16D}" presName="Name0" presStyleCnt="0">
        <dgm:presLayoutVars>
          <dgm:dir/>
          <dgm:resizeHandles val="exact"/>
        </dgm:presLayoutVars>
      </dgm:prSet>
      <dgm:spPr/>
    </dgm:pt>
    <dgm:pt modelId="{C54D78BC-ED2E-4DDB-B200-42446C61983E}" type="pres">
      <dgm:prSet presAssocID="{7654A0D2-0B23-4DC3-8490-452F25C5C16D}" presName="fgShape" presStyleLbl="fgShp" presStyleIdx="0" presStyleCnt="1"/>
      <dgm:spPr/>
    </dgm:pt>
    <dgm:pt modelId="{DD01EC16-A4DA-4A90-9AC9-047D71EBFED0}" type="pres">
      <dgm:prSet presAssocID="{7654A0D2-0B23-4DC3-8490-452F25C5C16D}" presName="linComp" presStyleCnt="0"/>
      <dgm:spPr/>
    </dgm:pt>
    <dgm:pt modelId="{EE75C500-4507-4B24-A892-87E36E134164}" type="pres">
      <dgm:prSet presAssocID="{64EC55C9-B6C8-4817-89C7-72EAF0876AD1}" presName="compNode" presStyleCnt="0"/>
      <dgm:spPr/>
    </dgm:pt>
    <dgm:pt modelId="{54F5C613-F5ED-4E4E-99A8-49EAE17992EC}" type="pres">
      <dgm:prSet presAssocID="{64EC55C9-B6C8-4817-89C7-72EAF0876AD1}" presName="bkgdShape" presStyleLbl="node1" presStyleIdx="0" presStyleCnt="5"/>
      <dgm:spPr/>
    </dgm:pt>
    <dgm:pt modelId="{8E922860-5B4D-4643-91FB-3CD4A9EE192E}" type="pres">
      <dgm:prSet presAssocID="{64EC55C9-B6C8-4817-89C7-72EAF0876AD1}" presName="nodeTx" presStyleLbl="node1" presStyleIdx="0" presStyleCnt="5">
        <dgm:presLayoutVars>
          <dgm:bulletEnabled val="1"/>
        </dgm:presLayoutVars>
      </dgm:prSet>
      <dgm:spPr/>
    </dgm:pt>
    <dgm:pt modelId="{2769BDBB-F425-4F58-81BC-6D6A27FF1D8C}" type="pres">
      <dgm:prSet presAssocID="{64EC55C9-B6C8-4817-89C7-72EAF0876AD1}" presName="invisiNode" presStyleLbl="node1" presStyleIdx="0" presStyleCnt="5"/>
      <dgm:spPr/>
    </dgm:pt>
    <dgm:pt modelId="{F6795CDB-DAAF-4AF0-AC35-FA5DE82B2DD7}" type="pres">
      <dgm:prSet presAssocID="{64EC55C9-B6C8-4817-89C7-72EAF0876AD1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ibunal contour"/>
        </a:ext>
      </dgm:extLst>
    </dgm:pt>
    <dgm:pt modelId="{972C65AC-7370-46D3-A41D-F3A0AB9C44D4}" type="pres">
      <dgm:prSet presAssocID="{647ACE10-91F7-4458-8E89-0A3FE99906D5}" presName="sibTrans" presStyleLbl="sibTrans2D1" presStyleIdx="0" presStyleCnt="0"/>
      <dgm:spPr/>
    </dgm:pt>
    <dgm:pt modelId="{5AE62B50-6F5E-4A00-83BA-2A220E1162BC}" type="pres">
      <dgm:prSet presAssocID="{DF0C8B60-E593-44C8-BA70-1DD7199B5883}" presName="compNode" presStyleCnt="0"/>
      <dgm:spPr/>
    </dgm:pt>
    <dgm:pt modelId="{6A3EA583-74C6-4DAB-A1D8-AE46927AD4D2}" type="pres">
      <dgm:prSet presAssocID="{DF0C8B60-E593-44C8-BA70-1DD7199B5883}" presName="bkgdShape" presStyleLbl="node1" presStyleIdx="1" presStyleCnt="5"/>
      <dgm:spPr/>
    </dgm:pt>
    <dgm:pt modelId="{8D6A163D-F25B-4990-B53E-727A2A14B82F}" type="pres">
      <dgm:prSet presAssocID="{DF0C8B60-E593-44C8-BA70-1DD7199B5883}" presName="nodeTx" presStyleLbl="node1" presStyleIdx="1" presStyleCnt="5">
        <dgm:presLayoutVars>
          <dgm:bulletEnabled val="1"/>
        </dgm:presLayoutVars>
      </dgm:prSet>
      <dgm:spPr/>
    </dgm:pt>
    <dgm:pt modelId="{1885A228-727D-40FE-B292-F4DC4F627729}" type="pres">
      <dgm:prSet presAssocID="{DF0C8B60-E593-44C8-BA70-1DD7199B5883}" presName="invisiNode" presStyleLbl="node1" presStyleIdx="1" presStyleCnt="5"/>
      <dgm:spPr/>
    </dgm:pt>
    <dgm:pt modelId="{34228E26-92B8-4000-8A4E-CEA4952C7EF8}" type="pres">
      <dgm:prSet presAssocID="{DF0C8B60-E593-44C8-BA70-1DD7199B5883}" presName="imagNode" presStyleLbl="fgImgPlac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âtiment contour"/>
        </a:ext>
      </dgm:extLst>
    </dgm:pt>
    <dgm:pt modelId="{C218A7BD-EE8B-4380-BB8B-74DE6305C3C8}" type="pres">
      <dgm:prSet presAssocID="{E422F615-1476-4041-B79C-6F429B1925EA}" presName="sibTrans" presStyleLbl="sibTrans2D1" presStyleIdx="0" presStyleCnt="0"/>
      <dgm:spPr/>
    </dgm:pt>
    <dgm:pt modelId="{A4616073-3A8A-4362-842B-5805E18B8DB0}" type="pres">
      <dgm:prSet presAssocID="{6007BFA2-2E1A-4703-8DE0-58CD557BBB3D}" presName="compNode" presStyleCnt="0"/>
      <dgm:spPr/>
    </dgm:pt>
    <dgm:pt modelId="{6E1C27F2-17C0-4364-9534-D59E716ED8DA}" type="pres">
      <dgm:prSet presAssocID="{6007BFA2-2E1A-4703-8DE0-58CD557BBB3D}" presName="bkgdShape" presStyleLbl="node1" presStyleIdx="2" presStyleCnt="5"/>
      <dgm:spPr/>
    </dgm:pt>
    <dgm:pt modelId="{84001439-3C15-4CFF-85D1-88BA9A9F478B}" type="pres">
      <dgm:prSet presAssocID="{6007BFA2-2E1A-4703-8DE0-58CD557BBB3D}" presName="nodeTx" presStyleLbl="node1" presStyleIdx="2" presStyleCnt="5">
        <dgm:presLayoutVars>
          <dgm:bulletEnabled val="1"/>
        </dgm:presLayoutVars>
      </dgm:prSet>
      <dgm:spPr/>
    </dgm:pt>
    <dgm:pt modelId="{799FC0A9-6F65-46FD-BC61-7675F5729AC5}" type="pres">
      <dgm:prSet presAssocID="{6007BFA2-2E1A-4703-8DE0-58CD557BBB3D}" presName="invisiNode" presStyleLbl="node1" presStyleIdx="2" presStyleCnt="5"/>
      <dgm:spPr/>
    </dgm:pt>
    <dgm:pt modelId="{4B67DE34-E44D-446D-92E9-7F2D6BDB6D25}" type="pres">
      <dgm:prSet presAssocID="{6007BFA2-2E1A-4703-8DE0-58CD557BBB3D}" presName="imagNode" presStyleLbl="fgImgPlace1" presStyleIdx="2" presStyleCnt="5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e d’hommes contour"/>
        </a:ext>
      </dgm:extLst>
    </dgm:pt>
    <dgm:pt modelId="{AB72A7B9-4ED6-45D4-880A-3221BDA08A76}" type="pres">
      <dgm:prSet presAssocID="{104FB1B7-0D99-47D4-BD76-BACA7E9B2A90}" presName="sibTrans" presStyleLbl="sibTrans2D1" presStyleIdx="0" presStyleCnt="0"/>
      <dgm:spPr/>
    </dgm:pt>
    <dgm:pt modelId="{CB29D7EB-B47D-49B9-B755-7776C4CF45E6}" type="pres">
      <dgm:prSet presAssocID="{5450DF2C-07A7-46F9-8486-322B6B1189B1}" presName="compNode" presStyleCnt="0"/>
      <dgm:spPr/>
    </dgm:pt>
    <dgm:pt modelId="{874825BE-AA73-4BBD-B680-6C26960CC2F6}" type="pres">
      <dgm:prSet presAssocID="{5450DF2C-07A7-46F9-8486-322B6B1189B1}" presName="bkgdShape" presStyleLbl="node1" presStyleIdx="3" presStyleCnt="5"/>
      <dgm:spPr/>
    </dgm:pt>
    <dgm:pt modelId="{68CF968D-1EB0-46ED-BB65-BEE7D82E4324}" type="pres">
      <dgm:prSet presAssocID="{5450DF2C-07A7-46F9-8486-322B6B1189B1}" presName="nodeTx" presStyleLbl="node1" presStyleIdx="3" presStyleCnt="5">
        <dgm:presLayoutVars>
          <dgm:bulletEnabled val="1"/>
        </dgm:presLayoutVars>
      </dgm:prSet>
      <dgm:spPr/>
    </dgm:pt>
    <dgm:pt modelId="{24B234EC-3A78-42F1-8943-BFD8B97B441E}" type="pres">
      <dgm:prSet presAssocID="{5450DF2C-07A7-46F9-8486-322B6B1189B1}" presName="invisiNode" presStyleLbl="node1" presStyleIdx="3" presStyleCnt="5"/>
      <dgm:spPr/>
    </dgm:pt>
    <dgm:pt modelId="{43E956CB-F9DA-4CA9-A692-853AF249615A}" type="pres">
      <dgm:prSet presAssocID="{5450DF2C-07A7-46F9-8486-322B6B1189B1}" presName="imagNode" presStyleLbl="fgImgPlac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in ouverte avec une plante contour"/>
        </a:ext>
      </dgm:extLst>
    </dgm:pt>
    <dgm:pt modelId="{641EA4FE-8B6D-4A86-9E56-94DA9B3306E0}" type="pres">
      <dgm:prSet presAssocID="{5BAE9AAB-21DC-40E1-ADD5-8BB870D1E8F5}" presName="sibTrans" presStyleLbl="sibTrans2D1" presStyleIdx="0" presStyleCnt="0"/>
      <dgm:spPr/>
    </dgm:pt>
    <dgm:pt modelId="{A0A448FF-19DC-41BE-A80D-0BAA0793B17D}" type="pres">
      <dgm:prSet presAssocID="{F4ABD782-FB69-482C-920F-B4755E869C6E}" presName="compNode" presStyleCnt="0"/>
      <dgm:spPr/>
    </dgm:pt>
    <dgm:pt modelId="{4C6D46F3-CA92-4D09-905C-DC7D0D9DFC0C}" type="pres">
      <dgm:prSet presAssocID="{F4ABD782-FB69-482C-920F-B4755E869C6E}" presName="bkgdShape" presStyleLbl="node1" presStyleIdx="4" presStyleCnt="5"/>
      <dgm:spPr/>
    </dgm:pt>
    <dgm:pt modelId="{92C6B177-2F61-496F-A3CB-0127A9B94C53}" type="pres">
      <dgm:prSet presAssocID="{F4ABD782-FB69-482C-920F-B4755E869C6E}" presName="nodeTx" presStyleLbl="node1" presStyleIdx="4" presStyleCnt="5">
        <dgm:presLayoutVars>
          <dgm:bulletEnabled val="1"/>
        </dgm:presLayoutVars>
      </dgm:prSet>
      <dgm:spPr/>
    </dgm:pt>
    <dgm:pt modelId="{62220C3E-6ADF-4022-9882-F31D1ADD137E}" type="pres">
      <dgm:prSet presAssocID="{F4ABD782-FB69-482C-920F-B4755E869C6E}" presName="invisiNode" presStyleLbl="node1" presStyleIdx="4" presStyleCnt="5"/>
      <dgm:spPr/>
    </dgm:pt>
    <dgm:pt modelId="{FA0AA23B-44EA-4C65-99C5-0D6EB4461F4D}" type="pres">
      <dgm:prSet presAssocID="{F4ABD782-FB69-482C-920F-B4755E869C6E}" presName="imagNode" presStyleLbl="fgImgPlac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ensée contour"/>
        </a:ext>
      </dgm:extLst>
    </dgm:pt>
  </dgm:ptLst>
  <dgm:cxnLst>
    <dgm:cxn modelId="{B505C108-88AE-4A02-9011-6E50A4942027}" type="presOf" srcId="{5BAE9AAB-21DC-40E1-ADD5-8BB870D1E8F5}" destId="{641EA4FE-8B6D-4A86-9E56-94DA9B3306E0}" srcOrd="0" destOrd="0" presId="urn:microsoft.com/office/officeart/2005/8/layout/hList7"/>
    <dgm:cxn modelId="{2BA84832-4013-47F7-8BE9-F264C8047D70}" srcId="{7654A0D2-0B23-4DC3-8490-452F25C5C16D}" destId="{5450DF2C-07A7-46F9-8486-322B6B1189B1}" srcOrd="3" destOrd="0" parTransId="{9E661464-C4D7-42F9-AE8C-9BBD85A27415}" sibTransId="{5BAE9AAB-21DC-40E1-ADD5-8BB870D1E8F5}"/>
    <dgm:cxn modelId="{110D005C-32EA-40C9-9B53-06C8A5AC3243}" srcId="{7654A0D2-0B23-4DC3-8490-452F25C5C16D}" destId="{DF0C8B60-E593-44C8-BA70-1DD7199B5883}" srcOrd="1" destOrd="0" parTransId="{2BA7E4DC-0479-4C01-9FA9-DF6B93B679D0}" sibTransId="{E422F615-1476-4041-B79C-6F429B1925EA}"/>
    <dgm:cxn modelId="{424F9F42-25D1-4B90-AC95-2557F32BFAB0}" type="presOf" srcId="{5450DF2C-07A7-46F9-8486-322B6B1189B1}" destId="{68CF968D-1EB0-46ED-BB65-BEE7D82E4324}" srcOrd="1" destOrd="0" presId="urn:microsoft.com/office/officeart/2005/8/layout/hList7"/>
    <dgm:cxn modelId="{DB610D4B-8204-4CD2-8899-6CDDFAD2E58B}" type="presOf" srcId="{DF0C8B60-E593-44C8-BA70-1DD7199B5883}" destId="{8D6A163D-F25B-4990-B53E-727A2A14B82F}" srcOrd="1" destOrd="0" presId="urn:microsoft.com/office/officeart/2005/8/layout/hList7"/>
    <dgm:cxn modelId="{0413C757-DA7F-491F-8D05-8BA80BB34FD5}" srcId="{7654A0D2-0B23-4DC3-8490-452F25C5C16D}" destId="{64EC55C9-B6C8-4817-89C7-72EAF0876AD1}" srcOrd="0" destOrd="0" parTransId="{5CA1C151-DB28-41A3-8E2A-2FFF168373BF}" sibTransId="{647ACE10-91F7-4458-8E89-0A3FE99906D5}"/>
    <dgm:cxn modelId="{973F9658-3B3C-47AD-A330-A2A4DBB0BE69}" type="presOf" srcId="{F4ABD782-FB69-482C-920F-B4755E869C6E}" destId="{4C6D46F3-CA92-4D09-905C-DC7D0D9DFC0C}" srcOrd="0" destOrd="0" presId="urn:microsoft.com/office/officeart/2005/8/layout/hList7"/>
    <dgm:cxn modelId="{B9CB8285-10E2-42B4-BD16-3931078F335E}" type="presOf" srcId="{6007BFA2-2E1A-4703-8DE0-58CD557BBB3D}" destId="{6E1C27F2-17C0-4364-9534-D59E716ED8DA}" srcOrd="0" destOrd="0" presId="urn:microsoft.com/office/officeart/2005/8/layout/hList7"/>
    <dgm:cxn modelId="{4C78A98B-1508-475F-8AF8-A034A5CC0F9B}" type="presOf" srcId="{DF0C8B60-E593-44C8-BA70-1DD7199B5883}" destId="{6A3EA583-74C6-4DAB-A1D8-AE46927AD4D2}" srcOrd="0" destOrd="0" presId="urn:microsoft.com/office/officeart/2005/8/layout/hList7"/>
    <dgm:cxn modelId="{918B0092-BC44-4216-A68E-CD2527384445}" srcId="{7654A0D2-0B23-4DC3-8490-452F25C5C16D}" destId="{6007BFA2-2E1A-4703-8DE0-58CD557BBB3D}" srcOrd="2" destOrd="0" parTransId="{3580C716-3742-4B85-AC61-A81786A2B493}" sibTransId="{104FB1B7-0D99-47D4-BD76-BACA7E9B2A90}"/>
    <dgm:cxn modelId="{5CBCBCA1-5E52-463D-B3B7-69C7A049202D}" type="presOf" srcId="{647ACE10-91F7-4458-8E89-0A3FE99906D5}" destId="{972C65AC-7370-46D3-A41D-F3A0AB9C44D4}" srcOrd="0" destOrd="0" presId="urn:microsoft.com/office/officeart/2005/8/layout/hList7"/>
    <dgm:cxn modelId="{3566B2A9-98B2-4413-9982-70E6E5965F9C}" type="presOf" srcId="{104FB1B7-0D99-47D4-BD76-BACA7E9B2A90}" destId="{AB72A7B9-4ED6-45D4-880A-3221BDA08A76}" srcOrd="0" destOrd="0" presId="urn:microsoft.com/office/officeart/2005/8/layout/hList7"/>
    <dgm:cxn modelId="{6156B3A9-FDED-4091-B9EB-50A587873AF2}" type="presOf" srcId="{64EC55C9-B6C8-4817-89C7-72EAF0876AD1}" destId="{8E922860-5B4D-4643-91FB-3CD4A9EE192E}" srcOrd="1" destOrd="0" presId="urn:microsoft.com/office/officeart/2005/8/layout/hList7"/>
    <dgm:cxn modelId="{B73D58AE-4A36-435E-94DB-BA499262ADD1}" type="presOf" srcId="{5450DF2C-07A7-46F9-8486-322B6B1189B1}" destId="{874825BE-AA73-4BBD-B680-6C26960CC2F6}" srcOrd="0" destOrd="0" presId="urn:microsoft.com/office/officeart/2005/8/layout/hList7"/>
    <dgm:cxn modelId="{25F27CB0-26E3-41B1-BB6D-B42F683B8E38}" type="presOf" srcId="{F4ABD782-FB69-482C-920F-B4755E869C6E}" destId="{92C6B177-2F61-496F-A3CB-0127A9B94C53}" srcOrd="1" destOrd="0" presId="urn:microsoft.com/office/officeart/2005/8/layout/hList7"/>
    <dgm:cxn modelId="{1D93BCD3-5AC8-4BDA-BEF9-442C05F4E68A}" type="presOf" srcId="{E422F615-1476-4041-B79C-6F429B1925EA}" destId="{C218A7BD-EE8B-4380-BB8B-74DE6305C3C8}" srcOrd="0" destOrd="0" presId="urn:microsoft.com/office/officeart/2005/8/layout/hList7"/>
    <dgm:cxn modelId="{D483F4D3-D9FE-48E7-AA29-9A05DFD35177}" type="presOf" srcId="{64EC55C9-B6C8-4817-89C7-72EAF0876AD1}" destId="{54F5C613-F5ED-4E4E-99A8-49EAE17992EC}" srcOrd="0" destOrd="0" presId="urn:microsoft.com/office/officeart/2005/8/layout/hList7"/>
    <dgm:cxn modelId="{FF3B5CD8-AEEF-4082-8379-8D3135EA46FC}" type="presOf" srcId="{6007BFA2-2E1A-4703-8DE0-58CD557BBB3D}" destId="{84001439-3C15-4CFF-85D1-88BA9A9F478B}" srcOrd="1" destOrd="0" presId="urn:microsoft.com/office/officeart/2005/8/layout/hList7"/>
    <dgm:cxn modelId="{D731F1E6-F71F-427C-BED9-109FFF310BC6}" srcId="{7654A0D2-0B23-4DC3-8490-452F25C5C16D}" destId="{F4ABD782-FB69-482C-920F-B4755E869C6E}" srcOrd="4" destOrd="0" parTransId="{B8DB0AEE-8CA7-44A8-9FDF-71A83842838A}" sibTransId="{F04709D7-55A9-4D17-B8AB-767A5E7A83A7}"/>
    <dgm:cxn modelId="{DBE0BBF6-7890-49EC-A237-62038F20DF2C}" type="presOf" srcId="{7654A0D2-0B23-4DC3-8490-452F25C5C16D}" destId="{CDBE7566-1964-4331-9925-509782D1978B}" srcOrd="0" destOrd="0" presId="urn:microsoft.com/office/officeart/2005/8/layout/hList7"/>
    <dgm:cxn modelId="{384ABF89-9DAA-4108-B633-C3F853BB63B8}" type="presParOf" srcId="{CDBE7566-1964-4331-9925-509782D1978B}" destId="{C54D78BC-ED2E-4DDB-B200-42446C61983E}" srcOrd="0" destOrd="0" presId="urn:microsoft.com/office/officeart/2005/8/layout/hList7"/>
    <dgm:cxn modelId="{66E03DB8-96C5-4CC3-89F5-CAD665020F48}" type="presParOf" srcId="{CDBE7566-1964-4331-9925-509782D1978B}" destId="{DD01EC16-A4DA-4A90-9AC9-047D71EBFED0}" srcOrd="1" destOrd="0" presId="urn:microsoft.com/office/officeart/2005/8/layout/hList7"/>
    <dgm:cxn modelId="{96171333-983D-4996-A869-3E66DB887028}" type="presParOf" srcId="{DD01EC16-A4DA-4A90-9AC9-047D71EBFED0}" destId="{EE75C500-4507-4B24-A892-87E36E134164}" srcOrd="0" destOrd="0" presId="urn:microsoft.com/office/officeart/2005/8/layout/hList7"/>
    <dgm:cxn modelId="{18903CE8-8B80-49BF-81C3-B3DD04DAFAA0}" type="presParOf" srcId="{EE75C500-4507-4B24-A892-87E36E134164}" destId="{54F5C613-F5ED-4E4E-99A8-49EAE17992EC}" srcOrd="0" destOrd="0" presId="urn:microsoft.com/office/officeart/2005/8/layout/hList7"/>
    <dgm:cxn modelId="{CC143A95-92A8-4671-9BBB-8D62028A7C38}" type="presParOf" srcId="{EE75C500-4507-4B24-A892-87E36E134164}" destId="{8E922860-5B4D-4643-91FB-3CD4A9EE192E}" srcOrd="1" destOrd="0" presId="urn:microsoft.com/office/officeart/2005/8/layout/hList7"/>
    <dgm:cxn modelId="{26818E25-C0C7-42F3-B4D2-C6E916010F9E}" type="presParOf" srcId="{EE75C500-4507-4B24-A892-87E36E134164}" destId="{2769BDBB-F425-4F58-81BC-6D6A27FF1D8C}" srcOrd="2" destOrd="0" presId="urn:microsoft.com/office/officeart/2005/8/layout/hList7"/>
    <dgm:cxn modelId="{879AED99-F1CD-4277-B2A9-2FEFDC3FCB8E}" type="presParOf" srcId="{EE75C500-4507-4B24-A892-87E36E134164}" destId="{F6795CDB-DAAF-4AF0-AC35-FA5DE82B2DD7}" srcOrd="3" destOrd="0" presId="urn:microsoft.com/office/officeart/2005/8/layout/hList7"/>
    <dgm:cxn modelId="{0B962CD2-3A62-46D0-80CB-92C44DAFE34C}" type="presParOf" srcId="{DD01EC16-A4DA-4A90-9AC9-047D71EBFED0}" destId="{972C65AC-7370-46D3-A41D-F3A0AB9C44D4}" srcOrd="1" destOrd="0" presId="urn:microsoft.com/office/officeart/2005/8/layout/hList7"/>
    <dgm:cxn modelId="{4FE105CB-CBF9-4B31-9FF4-4F7228208463}" type="presParOf" srcId="{DD01EC16-A4DA-4A90-9AC9-047D71EBFED0}" destId="{5AE62B50-6F5E-4A00-83BA-2A220E1162BC}" srcOrd="2" destOrd="0" presId="urn:microsoft.com/office/officeart/2005/8/layout/hList7"/>
    <dgm:cxn modelId="{1C7EC365-75EF-4B3A-94B3-43D4D78DE749}" type="presParOf" srcId="{5AE62B50-6F5E-4A00-83BA-2A220E1162BC}" destId="{6A3EA583-74C6-4DAB-A1D8-AE46927AD4D2}" srcOrd="0" destOrd="0" presId="urn:microsoft.com/office/officeart/2005/8/layout/hList7"/>
    <dgm:cxn modelId="{95F414B4-9C81-42D6-A3C7-F3C74D04BC4C}" type="presParOf" srcId="{5AE62B50-6F5E-4A00-83BA-2A220E1162BC}" destId="{8D6A163D-F25B-4990-B53E-727A2A14B82F}" srcOrd="1" destOrd="0" presId="urn:microsoft.com/office/officeart/2005/8/layout/hList7"/>
    <dgm:cxn modelId="{923ACB56-1BE9-4440-801C-6D577AA9212A}" type="presParOf" srcId="{5AE62B50-6F5E-4A00-83BA-2A220E1162BC}" destId="{1885A228-727D-40FE-B292-F4DC4F627729}" srcOrd="2" destOrd="0" presId="urn:microsoft.com/office/officeart/2005/8/layout/hList7"/>
    <dgm:cxn modelId="{C1FF7DC8-8A2B-45D6-833D-BA69B85FB6B4}" type="presParOf" srcId="{5AE62B50-6F5E-4A00-83BA-2A220E1162BC}" destId="{34228E26-92B8-4000-8A4E-CEA4952C7EF8}" srcOrd="3" destOrd="0" presId="urn:microsoft.com/office/officeart/2005/8/layout/hList7"/>
    <dgm:cxn modelId="{A88C4BC5-5210-4ABF-AAFB-AF2442FDF17E}" type="presParOf" srcId="{DD01EC16-A4DA-4A90-9AC9-047D71EBFED0}" destId="{C218A7BD-EE8B-4380-BB8B-74DE6305C3C8}" srcOrd="3" destOrd="0" presId="urn:microsoft.com/office/officeart/2005/8/layout/hList7"/>
    <dgm:cxn modelId="{F1B2DFF4-291C-4FA3-81B8-238AA2BC12C3}" type="presParOf" srcId="{DD01EC16-A4DA-4A90-9AC9-047D71EBFED0}" destId="{A4616073-3A8A-4362-842B-5805E18B8DB0}" srcOrd="4" destOrd="0" presId="urn:microsoft.com/office/officeart/2005/8/layout/hList7"/>
    <dgm:cxn modelId="{657DC3D5-09EF-47BD-9EE4-A73F1F1CB007}" type="presParOf" srcId="{A4616073-3A8A-4362-842B-5805E18B8DB0}" destId="{6E1C27F2-17C0-4364-9534-D59E716ED8DA}" srcOrd="0" destOrd="0" presId="urn:microsoft.com/office/officeart/2005/8/layout/hList7"/>
    <dgm:cxn modelId="{1F947C60-ED6E-42F7-92C3-5A99C168E2C1}" type="presParOf" srcId="{A4616073-3A8A-4362-842B-5805E18B8DB0}" destId="{84001439-3C15-4CFF-85D1-88BA9A9F478B}" srcOrd="1" destOrd="0" presId="urn:microsoft.com/office/officeart/2005/8/layout/hList7"/>
    <dgm:cxn modelId="{BF3838A3-11F8-40C1-855B-8E6E3B9291A4}" type="presParOf" srcId="{A4616073-3A8A-4362-842B-5805E18B8DB0}" destId="{799FC0A9-6F65-46FD-BC61-7675F5729AC5}" srcOrd="2" destOrd="0" presId="urn:microsoft.com/office/officeart/2005/8/layout/hList7"/>
    <dgm:cxn modelId="{8E4B36DB-2B9F-4213-B704-E29E3D38AA81}" type="presParOf" srcId="{A4616073-3A8A-4362-842B-5805E18B8DB0}" destId="{4B67DE34-E44D-446D-92E9-7F2D6BDB6D25}" srcOrd="3" destOrd="0" presId="urn:microsoft.com/office/officeart/2005/8/layout/hList7"/>
    <dgm:cxn modelId="{50CBAA2C-A7AD-4C08-AB3B-B96D2864521B}" type="presParOf" srcId="{DD01EC16-A4DA-4A90-9AC9-047D71EBFED0}" destId="{AB72A7B9-4ED6-45D4-880A-3221BDA08A76}" srcOrd="5" destOrd="0" presId="urn:microsoft.com/office/officeart/2005/8/layout/hList7"/>
    <dgm:cxn modelId="{FB4FC5AA-8E68-49F0-B7B1-F8651C3CB973}" type="presParOf" srcId="{DD01EC16-A4DA-4A90-9AC9-047D71EBFED0}" destId="{CB29D7EB-B47D-49B9-B755-7776C4CF45E6}" srcOrd="6" destOrd="0" presId="urn:microsoft.com/office/officeart/2005/8/layout/hList7"/>
    <dgm:cxn modelId="{E858FCB2-127B-4B1E-8705-5EFC53A8821B}" type="presParOf" srcId="{CB29D7EB-B47D-49B9-B755-7776C4CF45E6}" destId="{874825BE-AA73-4BBD-B680-6C26960CC2F6}" srcOrd="0" destOrd="0" presId="urn:microsoft.com/office/officeart/2005/8/layout/hList7"/>
    <dgm:cxn modelId="{82A86B1E-1084-43E4-B200-3113F1E11A49}" type="presParOf" srcId="{CB29D7EB-B47D-49B9-B755-7776C4CF45E6}" destId="{68CF968D-1EB0-46ED-BB65-BEE7D82E4324}" srcOrd="1" destOrd="0" presId="urn:microsoft.com/office/officeart/2005/8/layout/hList7"/>
    <dgm:cxn modelId="{EB682B5C-B626-4368-A759-0D796CD84371}" type="presParOf" srcId="{CB29D7EB-B47D-49B9-B755-7776C4CF45E6}" destId="{24B234EC-3A78-42F1-8943-BFD8B97B441E}" srcOrd="2" destOrd="0" presId="urn:microsoft.com/office/officeart/2005/8/layout/hList7"/>
    <dgm:cxn modelId="{64B00B76-E35A-46CA-8A6A-8BD8B279A9CE}" type="presParOf" srcId="{CB29D7EB-B47D-49B9-B755-7776C4CF45E6}" destId="{43E956CB-F9DA-4CA9-A692-853AF249615A}" srcOrd="3" destOrd="0" presId="urn:microsoft.com/office/officeart/2005/8/layout/hList7"/>
    <dgm:cxn modelId="{05601623-A85F-4696-BEDE-0BCB0E8AD1AA}" type="presParOf" srcId="{DD01EC16-A4DA-4A90-9AC9-047D71EBFED0}" destId="{641EA4FE-8B6D-4A86-9E56-94DA9B3306E0}" srcOrd="7" destOrd="0" presId="urn:microsoft.com/office/officeart/2005/8/layout/hList7"/>
    <dgm:cxn modelId="{E9ED93AB-C7EE-436C-A788-90B631520CAD}" type="presParOf" srcId="{DD01EC16-A4DA-4A90-9AC9-047D71EBFED0}" destId="{A0A448FF-19DC-41BE-A80D-0BAA0793B17D}" srcOrd="8" destOrd="0" presId="urn:microsoft.com/office/officeart/2005/8/layout/hList7"/>
    <dgm:cxn modelId="{6066D6A9-C360-44AE-B5C9-70CA5328B4E3}" type="presParOf" srcId="{A0A448FF-19DC-41BE-A80D-0BAA0793B17D}" destId="{4C6D46F3-CA92-4D09-905C-DC7D0D9DFC0C}" srcOrd="0" destOrd="0" presId="urn:microsoft.com/office/officeart/2005/8/layout/hList7"/>
    <dgm:cxn modelId="{6A9A1DA5-DB99-40E9-8626-8DB8D943C46D}" type="presParOf" srcId="{A0A448FF-19DC-41BE-A80D-0BAA0793B17D}" destId="{92C6B177-2F61-496F-A3CB-0127A9B94C53}" srcOrd="1" destOrd="0" presId="urn:microsoft.com/office/officeart/2005/8/layout/hList7"/>
    <dgm:cxn modelId="{AB03D358-8C0D-4DCD-9432-F20F7A2FABDE}" type="presParOf" srcId="{A0A448FF-19DC-41BE-A80D-0BAA0793B17D}" destId="{62220C3E-6ADF-4022-9882-F31D1ADD137E}" srcOrd="2" destOrd="0" presId="urn:microsoft.com/office/officeart/2005/8/layout/hList7"/>
    <dgm:cxn modelId="{5CF77618-AAA5-4A63-83CA-6274210D07A4}" type="presParOf" srcId="{A0A448FF-19DC-41BE-A80D-0BAA0793B17D}" destId="{FA0AA23B-44EA-4C65-99C5-0D6EB4461F4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42491D-DC8B-4D0C-8D23-5E88537DD0E1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8AD9467-B61D-471D-A6D4-F93D79599F68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Gouvernance responsable</a:t>
          </a:r>
        </a:p>
      </dgm:t>
    </dgm:pt>
    <dgm:pt modelId="{8300C1BA-03E3-439E-86DC-63DFF49CD716}" type="parTrans" cxnId="{01C3B4D6-1FE0-40C2-9765-2CB0CD71FF61}">
      <dgm:prSet/>
      <dgm:spPr/>
      <dgm:t>
        <a:bodyPr/>
        <a:lstStyle/>
        <a:p>
          <a:endParaRPr lang="fr-FR"/>
        </a:p>
      </dgm:t>
    </dgm:pt>
    <dgm:pt modelId="{53955E41-EE1E-47A4-894D-4DBACD647908}" type="sibTrans" cxnId="{01C3B4D6-1FE0-40C2-9765-2CB0CD71FF61}">
      <dgm:prSet/>
      <dgm:spPr/>
      <dgm:t>
        <a:bodyPr/>
        <a:lstStyle/>
        <a:p>
          <a:endParaRPr lang="fr-FR"/>
        </a:p>
      </dgm:t>
    </dgm:pt>
    <dgm:pt modelId="{F5FEB88B-E9B1-4200-9150-B4364653EEA9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Fiabilité et sûreté</a:t>
          </a:r>
        </a:p>
      </dgm:t>
    </dgm:pt>
    <dgm:pt modelId="{EC03CD54-BA35-4C22-9A8A-DC756824AE54}" type="parTrans" cxnId="{9D9CCC1B-6903-4186-8487-65F5041FEEBF}">
      <dgm:prSet/>
      <dgm:spPr/>
      <dgm:t>
        <a:bodyPr/>
        <a:lstStyle/>
        <a:p>
          <a:endParaRPr lang="fr-FR"/>
        </a:p>
      </dgm:t>
    </dgm:pt>
    <dgm:pt modelId="{012B654B-5C9C-4BB2-8BF0-745E21E7AB10}" type="sibTrans" cxnId="{9D9CCC1B-6903-4186-8487-65F5041FEEBF}">
      <dgm:prSet/>
      <dgm:spPr/>
      <dgm:t>
        <a:bodyPr/>
        <a:lstStyle/>
        <a:p>
          <a:endParaRPr lang="fr-FR"/>
        </a:p>
      </dgm:t>
    </dgm:pt>
    <dgm:pt modelId="{AE81B9A3-330A-45B4-ADBF-83A47C146A28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Équité</a:t>
          </a:r>
        </a:p>
      </dgm:t>
    </dgm:pt>
    <dgm:pt modelId="{365718F0-4804-4030-BFDA-177EB86E79FF}" type="parTrans" cxnId="{5DCFC385-BB41-4328-8B7C-715AC0FB753A}">
      <dgm:prSet/>
      <dgm:spPr/>
      <dgm:t>
        <a:bodyPr/>
        <a:lstStyle/>
        <a:p>
          <a:endParaRPr lang="fr-FR"/>
        </a:p>
      </dgm:t>
    </dgm:pt>
    <dgm:pt modelId="{202A0726-3823-4E77-A08F-21E50BCEDF16}" type="sibTrans" cxnId="{5DCFC385-BB41-4328-8B7C-715AC0FB753A}">
      <dgm:prSet/>
      <dgm:spPr/>
      <dgm:t>
        <a:bodyPr/>
        <a:lstStyle/>
        <a:p>
          <a:endParaRPr lang="fr-FR"/>
        </a:p>
      </dgm:t>
    </dgm:pt>
    <dgm:pt modelId="{7818F0D2-1784-43F9-92A8-ACD8ADCA80E6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Transparence</a:t>
          </a:r>
        </a:p>
      </dgm:t>
    </dgm:pt>
    <dgm:pt modelId="{90415970-2815-45E2-8D28-D0CBED7C7168}" type="parTrans" cxnId="{6DCA0467-F51F-48E0-8499-2463BB49DCAC}">
      <dgm:prSet/>
      <dgm:spPr/>
      <dgm:t>
        <a:bodyPr/>
        <a:lstStyle/>
        <a:p>
          <a:endParaRPr lang="fr-FR"/>
        </a:p>
      </dgm:t>
    </dgm:pt>
    <dgm:pt modelId="{88F58F77-1609-4149-8263-C9E49016D5DB}" type="sibTrans" cxnId="{6DCA0467-F51F-48E0-8499-2463BB49DCAC}">
      <dgm:prSet/>
      <dgm:spPr/>
      <dgm:t>
        <a:bodyPr/>
        <a:lstStyle/>
        <a:p>
          <a:endParaRPr lang="fr-FR"/>
        </a:p>
      </dgm:t>
    </dgm:pt>
    <dgm:pt modelId="{5F530A26-0CEF-48AD-A4AE-4213C5651702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Sécurité des informations</a:t>
          </a:r>
        </a:p>
      </dgm:t>
    </dgm:pt>
    <dgm:pt modelId="{8D3AA22C-5444-4C1B-9640-51E411A832D1}" type="parTrans" cxnId="{FD94DA1C-D178-40F1-8651-AAA0F2B4B12C}">
      <dgm:prSet/>
      <dgm:spPr/>
      <dgm:t>
        <a:bodyPr/>
        <a:lstStyle/>
        <a:p>
          <a:endParaRPr lang="fr-FR"/>
        </a:p>
      </dgm:t>
    </dgm:pt>
    <dgm:pt modelId="{7760460F-3E65-46D9-ADE1-10AF4B288FA0}" type="sibTrans" cxnId="{FD94DA1C-D178-40F1-8651-AAA0F2B4B12C}">
      <dgm:prSet/>
      <dgm:spPr/>
      <dgm:t>
        <a:bodyPr/>
        <a:lstStyle/>
        <a:p>
          <a:endParaRPr lang="fr-FR"/>
        </a:p>
      </dgm:t>
    </dgm:pt>
    <dgm:pt modelId="{C9DE265E-9CBC-4220-8849-AFF2C78C8A77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Protection des droits et libertés</a:t>
          </a:r>
        </a:p>
      </dgm:t>
    </dgm:pt>
    <dgm:pt modelId="{5E3B02C1-5571-4174-9AC2-CE1A4539E455}" type="parTrans" cxnId="{931DD915-DE51-401D-8EC7-53960A1B3228}">
      <dgm:prSet/>
      <dgm:spPr/>
      <dgm:t>
        <a:bodyPr/>
        <a:lstStyle/>
        <a:p>
          <a:endParaRPr lang="fr-FR"/>
        </a:p>
      </dgm:t>
    </dgm:pt>
    <dgm:pt modelId="{551E7970-300C-49D1-A35B-A1E16CD3346D}" type="sibTrans" cxnId="{931DD915-DE51-401D-8EC7-53960A1B3228}">
      <dgm:prSet/>
      <dgm:spPr/>
      <dgm:t>
        <a:bodyPr/>
        <a:lstStyle/>
        <a:p>
          <a:endParaRPr lang="fr-FR"/>
        </a:p>
      </dgm:t>
    </dgm:pt>
    <dgm:pt modelId="{CC8DE771-9B9B-49D3-8539-8B8D92207B67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Maintenance et évolutivité</a:t>
          </a:r>
        </a:p>
      </dgm:t>
    </dgm:pt>
    <dgm:pt modelId="{D0E09515-3342-4508-892C-AE1D0D239D20}" type="parTrans" cxnId="{D4CABD7D-CF95-4D3F-86A8-E8955424EBB4}">
      <dgm:prSet/>
      <dgm:spPr/>
      <dgm:t>
        <a:bodyPr/>
        <a:lstStyle/>
        <a:p>
          <a:endParaRPr lang="fr-FR"/>
        </a:p>
      </dgm:t>
    </dgm:pt>
    <dgm:pt modelId="{7D63B2C8-88E2-4086-9471-2BD4AFD4749C}" type="sibTrans" cxnId="{D4CABD7D-CF95-4D3F-86A8-E8955424EBB4}">
      <dgm:prSet/>
      <dgm:spPr/>
      <dgm:t>
        <a:bodyPr/>
        <a:lstStyle/>
        <a:p>
          <a:endParaRPr lang="fr-FR"/>
        </a:p>
      </dgm:t>
    </dgm:pt>
    <dgm:pt modelId="{93D92578-D933-4245-8C2C-A6836BC387AB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Interopérabilité</a:t>
          </a:r>
        </a:p>
      </dgm:t>
    </dgm:pt>
    <dgm:pt modelId="{1C42EDC0-7972-4925-9CEE-9DCBC8323CE8}" type="parTrans" cxnId="{23C66742-E040-47CC-882E-0D9FAB9F286A}">
      <dgm:prSet/>
      <dgm:spPr/>
      <dgm:t>
        <a:bodyPr/>
        <a:lstStyle/>
        <a:p>
          <a:endParaRPr lang="fr-FR"/>
        </a:p>
      </dgm:t>
    </dgm:pt>
    <dgm:pt modelId="{3D171A00-C0C3-46AE-9C00-1DBB6D767BBC}" type="sibTrans" cxnId="{23C66742-E040-47CC-882E-0D9FAB9F286A}">
      <dgm:prSet/>
      <dgm:spPr/>
      <dgm:t>
        <a:bodyPr/>
        <a:lstStyle/>
        <a:p>
          <a:endParaRPr lang="fr-FR"/>
        </a:p>
      </dgm:t>
    </dgm:pt>
    <dgm:pt modelId="{F5494324-1254-481A-9C8E-AAD582685A62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Respect de l’environnement</a:t>
          </a:r>
        </a:p>
      </dgm:t>
    </dgm:pt>
    <dgm:pt modelId="{7DE44812-6126-4C70-AB98-FF017DB01403}" type="parTrans" cxnId="{E6E19E71-7D5C-4708-8041-C8CFD245546C}">
      <dgm:prSet/>
      <dgm:spPr/>
      <dgm:t>
        <a:bodyPr/>
        <a:lstStyle/>
        <a:p>
          <a:endParaRPr lang="fr-FR"/>
        </a:p>
      </dgm:t>
    </dgm:pt>
    <dgm:pt modelId="{28F9475C-08E3-4F88-88FC-1FAEF5023249}" type="sibTrans" cxnId="{E6E19E71-7D5C-4708-8041-C8CFD245546C}">
      <dgm:prSet/>
      <dgm:spPr/>
      <dgm:t>
        <a:bodyPr/>
        <a:lstStyle/>
        <a:p>
          <a:endParaRPr lang="fr-FR"/>
        </a:p>
      </dgm:t>
    </dgm:pt>
    <dgm:pt modelId="{0C572713-6FDF-4A41-9A22-38E37267865C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Accessibilité</a:t>
          </a:r>
        </a:p>
      </dgm:t>
    </dgm:pt>
    <dgm:pt modelId="{15F16D7B-FA7B-4EB6-B3E1-E88B1598F2D0}" type="parTrans" cxnId="{423BA037-4B93-44B7-AA0A-0B099937D1E0}">
      <dgm:prSet/>
      <dgm:spPr/>
      <dgm:t>
        <a:bodyPr/>
        <a:lstStyle/>
        <a:p>
          <a:endParaRPr lang="fr-FR"/>
        </a:p>
      </dgm:t>
    </dgm:pt>
    <dgm:pt modelId="{E3FC187E-265F-4E80-BCEE-3CBE8E2314A3}" type="sibTrans" cxnId="{423BA037-4B93-44B7-AA0A-0B099937D1E0}">
      <dgm:prSet/>
      <dgm:spPr/>
      <dgm:t>
        <a:bodyPr/>
        <a:lstStyle/>
        <a:p>
          <a:endParaRPr lang="fr-FR"/>
        </a:p>
      </dgm:t>
    </dgm:pt>
    <dgm:pt modelId="{888FC3C2-4F85-449E-98F8-4265DB635EF9}" type="pres">
      <dgm:prSet presAssocID="{9142491D-DC8B-4D0C-8D23-5E88537DD0E1}" presName="Name0" presStyleCnt="0">
        <dgm:presLayoutVars>
          <dgm:dir/>
          <dgm:resizeHandles val="exact"/>
        </dgm:presLayoutVars>
      </dgm:prSet>
      <dgm:spPr/>
    </dgm:pt>
    <dgm:pt modelId="{AF0379F1-1804-4711-B174-24E43793B21C}" type="pres">
      <dgm:prSet presAssocID="{88AD9467-B61D-471D-A6D4-F93D79599F68}" presName="compNode" presStyleCnt="0"/>
      <dgm:spPr/>
    </dgm:pt>
    <dgm:pt modelId="{8FE9A03F-A7CB-46D8-BFCF-C97896F8F467}" type="pres">
      <dgm:prSet presAssocID="{88AD9467-B61D-471D-A6D4-F93D79599F68}" presName="pictRect" presStyleLbl="node1" presStyleIdx="0" presStyleCnt="10"/>
      <dgm:spPr>
        <a:blipFill>
          <a:blip xmlns:r="http://schemas.openxmlformats.org/officeDocument/2006/relationships" r:embed="rId1"/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Homme d'affaires regardant une tablette"/>
        </a:ext>
      </dgm:extLst>
    </dgm:pt>
    <dgm:pt modelId="{36CA4A9A-1EC1-47B3-851D-81F7ADD9F370}" type="pres">
      <dgm:prSet presAssocID="{88AD9467-B61D-471D-A6D4-F93D79599F68}" presName="textRect" presStyleLbl="revTx" presStyleIdx="0" presStyleCnt="10">
        <dgm:presLayoutVars>
          <dgm:bulletEnabled val="1"/>
        </dgm:presLayoutVars>
      </dgm:prSet>
      <dgm:spPr/>
    </dgm:pt>
    <dgm:pt modelId="{677E14A0-0325-4343-9B0E-25D93F41EB2A}" type="pres">
      <dgm:prSet presAssocID="{53955E41-EE1E-47A4-894D-4DBACD647908}" presName="sibTrans" presStyleLbl="sibTrans2D1" presStyleIdx="0" presStyleCnt="0"/>
      <dgm:spPr/>
    </dgm:pt>
    <dgm:pt modelId="{282333AE-5484-41B6-8D80-E04B5F741146}" type="pres">
      <dgm:prSet presAssocID="{F5FEB88B-E9B1-4200-9150-B4364653EEA9}" presName="compNode" presStyleCnt="0"/>
      <dgm:spPr/>
    </dgm:pt>
    <dgm:pt modelId="{820BA4BC-0CF1-4A61-B463-0AE36A74590A}" type="pres">
      <dgm:prSet presAssocID="{F5FEB88B-E9B1-4200-9150-B4364653EEA9}" presName="pictRect" presStyleLbl="node1" presStyleIdx="1" presStyleCnt="1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Travailleur portant un casque de sécurité"/>
        </a:ext>
      </dgm:extLst>
    </dgm:pt>
    <dgm:pt modelId="{F92ED5F3-5140-49EF-BFA6-1398908110B2}" type="pres">
      <dgm:prSet presAssocID="{F5FEB88B-E9B1-4200-9150-B4364653EEA9}" presName="textRect" presStyleLbl="revTx" presStyleIdx="1" presStyleCnt="10">
        <dgm:presLayoutVars>
          <dgm:bulletEnabled val="1"/>
        </dgm:presLayoutVars>
      </dgm:prSet>
      <dgm:spPr/>
    </dgm:pt>
    <dgm:pt modelId="{53F8DE28-5E3A-41C9-BE29-2E0A2CC7625A}" type="pres">
      <dgm:prSet presAssocID="{012B654B-5C9C-4BB2-8BF0-745E21E7AB10}" presName="sibTrans" presStyleLbl="sibTrans2D1" presStyleIdx="0" presStyleCnt="0"/>
      <dgm:spPr/>
    </dgm:pt>
    <dgm:pt modelId="{4FCDE095-3439-4A2E-A883-380F67FF64AF}" type="pres">
      <dgm:prSet presAssocID="{AE81B9A3-330A-45B4-ADBF-83A47C146A28}" presName="compNode" presStyleCnt="0"/>
      <dgm:spPr/>
    </dgm:pt>
    <dgm:pt modelId="{EEB2ECD4-6C04-448E-A990-949201CA60BD}" type="pres">
      <dgm:prSet presAssocID="{AE81B9A3-330A-45B4-ADBF-83A47C146A28}" presName="pictRect" presStyleLbl="node1" presStyleIdx="2" presStyleCnt="1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</dgm:spPr>
      <dgm:extLst>
        <a:ext uri="{E40237B7-FDA0-4F09-8148-C483321AD2D9}">
          <dgm14:cNvPr xmlns:dgm14="http://schemas.microsoft.com/office/drawing/2010/diagram" id="0" name="" descr="Pierres en équilibre sur un bois"/>
        </a:ext>
      </dgm:extLst>
    </dgm:pt>
    <dgm:pt modelId="{7E80355F-5B38-4B07-8981-91B4E2349069}" type="pres">
      <dgm:prSet presAssocID="{AE81B9A3-330A-45B4-ADBF-83A47C146A28}" presName="textRect" presStyleLbl="revTx" presStyleIdx="2" presStyleCnt="10">
        <dgm:presLayoutVars>
          <dgm:bulletEnabled val="1"/>
        </dgm:presLayoutVars>
      </dgm:prSet>
      <dgm:spPr/>
    </dgm:pt>
    <dgm:pt modelId="{6D74ABA2-0472-49E7-8064-41BFE491F8FB}" type="pres">
      <dgm:prSet presAssocID="{202A0726-3823-4E77-A08F-21E50BCEDF16}" presName="sibTrans" presStyleLbl="sibTrans2D1" presStyleIdx="0" presStyleCnt="0"/>
      <dgm:spPr/>
    </dgm:pt>
    <dgm:pt modelId="{4174AF4A-6987-46A8-8CB8-D4C93C92894F}" type="pres">
      <dgm:prSet presAssocID="{7818F0D2-1784-43F9-92A8-ACD8ADCA80E6}" presName="compNode" presStyleCnt="0"/>
      <dgm:spPr/>
    </dgm:pt>
    <dgm:pt modelId="{5F18EAAF-4CFB-42AD-8784-106086C360A8}" type="pres">
      <dgm:prSet presAssocID="{7818F0D2-1784-43F9-92A8-ACD8ADCA80E6}" presName="pictRect" presStyleLbl="node1" presStyleIdx="3" presStyleCnt="1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Femme d'affaires au tableau blanc dirigeant une réunion dans la salle de conférence"/>
        </a:ext>
      </dgm:extLst>
    </dgm:pt>
    <dgm:pt modelId="{CE437F6E-6C94-4F12-AC7B-C33D1A9A08A1}" type="pres">
      <dgm:prSet presAssocID="{7818F0D2-1784-43F9-92A8-ACD8ADCA80E6}" presName="textRect" presStyleLbl="revTx" presStyleIdx="3" presStyleCnt="10">
        <dgm:presLayoutVars>
          <dgm:bulletEnabled val="1"/>
        </dgm:presLayoutVars>
      </dgm:prSet>
      <dgm:spPr/>
    </dgm:pt>
    <dgm:pt modelId="{DB9E8910-E7E8-4A61-A11A-1E2BA8177D9F}" type="pres">
      <dgm:prSet presAssocID="{88F58F77-1609-4149-8263-C9E49016D5DB}" presName="sibTrans" presStyleLbl="sibTrans2D1" presStyleIdx="0" presStyleCnt="0"/>
      <dgm:spPr/>
    </dgm:pt>
    <dgm:pt modelId="{7F28160F-E7E6-4DD3-8689-09ED3FBCDDDC}" type="pres">
      <dgm:prSet presAssocID="{5F530A26-0CEF-48AD-A4AE-4213C5651702}" presName="compNode" presStyleCnt="0"/>
      <dgm:spPr/>
    </dgm:pt>
    <dgm:pt modelId="{ECBECBF2-9517-498E-B798-7E57986AD536}" type="pres">
      <dgm:prSet presAssocID="{5F530A26-0CEF-48AD-A4AE-4213C5651702}" presName="pictRect" presStyleLbl="node1" presStyleIdx="4" presStyleCnt="10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extLst>
        <a:ext uri="{E40237B7-FDA0-4F09-8148-C483321AD2D9}">
          <dgm14:cNvPr xmlns:dgm14="http://schemas.microsoft.com/office/drawing/2010/diagram" id="0" name="" descr="Appareil et cadenas"/>
        </a:ext>
      </dgm:extLst>
    </dgm:pt>
    <dgm:pt modelId="{7A64DEBB-0039-4A75-8A1D-DF503698860A}" type="pres">
      <dgm:prSet presAssocID="{5F530A26-0CEF-48AD-A4AE-4213C5651702}" presName="textRect" presStyleLbl="revTx" presStyleIdx="4" presStyleCnt="10">
        <dgm:presLayoutVars>
          <dgm:bulletEnabled val="1"/>
        </dgm:presLayoutVars>
      </dgm:prSet>
      <dgm:spPr/>
    </dgm:pt>
    <dgm:pt modelId="{2A44DDF6-B479-49AF-9E40-9E48D76AE52B}" type="pres">
      <dgm:prSet presAssocID="{7760460F-3E65-46D9-ADE1-10AF4B288FA0}" presName="sibTrans" presStyleLbl="sibTrans2D1" presStyleIdx="0" presStyleCnt="0"/>
      <dgm:spPr/>
    </dgm:pt>
    <dgm:pt modelId="{648CE9E7-A7FB-41D8-BD3B-CD1670CEC401}" type="pres">
      <dgm:prSet presAssocID="{C9DE265E-9CBC-4220-8849-AFF2C78C8A77}" presName="compNode" presStyleCnt="0"/>
      <dgm:spPr/>
    </dgm:pt>
    <dgm:pt modelId="{3FA12FD0-DC13-4CBD-A612-CACB84570D95}" type="pres">
      <dgm:prSet presAssocID="{C9DE265E-9CBC-4220-8849-AFF2C78C8A77}" presName="pictRect" presStyleLbl="node1" presStyleIdx="5" presStyleCnt="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Balances de justice sur arrière-plan bleu"/>
        </a:ext>
      </dgm:extLst>
    </dgm:pt>
    <dgm:pt modelId="{A877F9E3-7E83-41C5-81ED-A16088BF7698}" type="pres">
      <dgm:prSet presAssocID="{C9DE265E-9CBC-4220-8849-AFF2C78C8A77}" presName="textRect" presStyleLbl="revTx" presStyleIdx="5" presStyleCnt="10">
        <dgm:presLayoutVars>
          <dgm:bulletEnabled val="1"/>
        </dgm:presLayoutVars>
      </dgm:prSet>
      <dgm:spPr/>
    </dgm:pt>
    <dgm:pt modelId="{74E2A1A0-FFB2-4F29-B172-18765F93A481}" type="pres">
      <dgm:prSet presAssocID="{551E7970-300C-49D1-A35B-A1E16CD3346D}" presName="sibTrans" presStyleLbl="sibTrans2D1" presStyleIdx="0" presStyleCnt="0"/>
      <dgm:spPr/>
    </dgm:pt>
    <dgm:pt modelId="{7521B18D-E22E-4F87-B42C-EB1404074994}" type="pres">
      <dgm:prSet presAssocID="{CC8DE771-9B9B-49D3-8539-8B8D92207B67}" presName="compNode" presStyleCnt="0"/>
      <dgm:spPr/>
    </dgm:pt>
    <dgm:pt modelId="{C42147ED-62E9-4730-8BBD-266DBD0E1434}" type="pres">
      <dgm:prSet presAssocID="{CC8DE771-9B9B-49D3-8539-8B8D92207B67}" presName="pictRect" presStyleLbl="node1" presStyleIdx="6" presStyleCnt="10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  <dgm:extLst>
        <a:ext uri="{E40237B7-FDA0-4F09-8148-C483321AD2D9}">
          <dgm14:cNvPr xmlns:dgm14="http://schemas.microsoft.com/office/drawing/2010/diagram" id="0" name="" descr="Femme avec un ordinateur portable dans une salle de serveur"/>
        </a:ext>
      </dgm:extLst>
    </dgm:pt>
    <dgm:pt modelId="{077BAEC4-3BB9-4CF3-A34D-22F8DCCEA61D}" type="pres">
      <dgm:prSet presAssocID="{CC8DE771-9B9B-49D3-8539-8B8D92207B67}" presName="textRect" presStyleLbl="revTx" presStyleIdx="6" presStyleCnt="10">
        <dgm:presLayoutVars>
          <dgm:bulletEnabled val="1"/>
        </dgm:presLayoutVars>
      </dgm:prSet>
      <dgm:spPr/>
    </dgm:pt>
    <dgm:pt modelId="{D7C09AAA-A345-4F2E-83AC-CBF41A2A41E6}" type="pres">
      <dgm:prSet presAssocID="{7D63B2C8-88E2-4086-9471-2BD4AFD4749C}" presName="sibTrans" presStyleLbl="sibTrans2D1" presStyleIdx="0" presStyleCnt="0"/>
      <dgm:spPr/>
    </dgm:pt>
    <dgm:pt modelId="{C9DA9299-75E1-4BFB-8595-76899EBEF5A3}" type="pres">
      <dgm:prSet presAssocID="{93D92578-D933-4245-8C2C-A6836BC387AB}" presName="compNode" presStyleCnt="0"/>
      <dgm:spPr/>
    </dgm:pt>
    <dgm:pt modelId="{E14C8862-C623-4560-BFA6-AA0625C76E75}" type="pres">
      <dgm:prSet presAssocID="{93D92578-D933-4245-8C2C-A6836BC387AB}" presName="pictRect" presStyleLbl="node1" presStyleIdx="7" presStyleCnt="10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extLst>
        <a:ext uri="{E40237B7-FDA0-4F09-8148-C483321AD2D9}">
          <dgm14:cNvPr xmlns:dgm14="http://schemas.microsoft.com/office/drawing/2010/diagram" id="0" name="" descr="Processeur avec des nombres binaires et un plan d'aménagement"/>
        </a:ext>
      </dgm:extLst>
    </dgm:pt>
    <dgm:pt modelId="{8E81B8E7-4E64-40A0-B2E6-7D22537D37B4}" type="pres">
      <dgm:prSet presAssocID="{93D92578-D933-4245-8C2C-A6836BC387AB}" presName="textRect" presStyleLbl="revTx" presStyleIdx="7" presStyleCnt="10">
        <dgm:presLayoutVars>
          <dgm:bulletEnabled val="1"/>
        </dgm:presLayoutVars>
      </dgm:prSet>
      <dgm:spPr/>
    </dgm:pt>
    <dgm:pt modelId="{1984DB8E-17D3-488F-A6D0-3A0655533864}" type="pres">
      <dgm:prSet presAssocID="{3D171A00-C0C3-46AE-9C00-1DBB6D767BBC}" presName="sibTrans" presStyleLbl="sibTrans2D1" presStyleIdx="0" presStyleCnt="0"/>
      <dgm:spPr/>
    </dgm:pt>
    <dgm:pt modelId="{A5938A30-592A-455E-BF2D-B338DB5FC89F}" type="pres">
      <dgm:prSet presAssocID="{F5494324-1254-481A-9C8E-AAD582685A62}" presName="compNode" presStyleCnt="0"/>
      <dgm:spPr/>
    </dgm:pt>
    <dgm:pt modelId="{5DF32304-DBD6-4345-98D1-95FAC929E44E}" type="pres">
      <dgm:prSet presAssocID="{F5494324-1254-481A-9C8E-AAD582685A62}" presName="pictRect" presStyleLbl="node1" presStyleIdx="8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extLst>
        <a:ext uri="{E40237B7-FDA0-4F09-8148-C483321AD2D9}">
          <dgm14:cNvPr xmlns:dgm14="http://schemas.microsoft.com/office/drawing/2010/diagram" id="0" name="" descr="Flacon en plastique jeté sur une plage"/>
        </a:ext>
      </dgm:extLst>
    </dgm:pt>
    <dgm:pt modelId="{B7C1EA7F-A2FD-4835-8CDC-19C6644F0F01}" type="pres">
      <dgm:prSet presAssocID="{F5494324-1254-481A-9C8E-AAD582685A62}" presName="textRect" presStyleLbl="revTx" presStyleIdx="8" presStyleCnt="10">
        <dgm:presLayoutVars>
          <dgm:bulletEnabled val="1"/>
        </dgm:presLayoutVars>
      </dgm:prSet>
      <dgm:spPr/>
    </dgm:pt>
    <dgm:pt modelId="{5D024C5B-F6F5-4BDC-91BC-AF47B3187801}" type="pres">
      <dgm:prSet presAssocID="{28F9475C-08E3-4F88-88FC-1FAEF5023249}" presName="sibTrans" presStyleLbl="sibTrans2D1" presStyleIdx="0" presStyleCnt="0"/>
      <dgm:spPr/>
    </dgm:pt>
    <dgm:pt modelId="{079C7947-B47B-464A-B2BE-A4F64A903C89}" type="pres">
      <dgm:prSet presAssocID="{0C572713-6FDF-4A41-9A22-38E37267865C}" presName="compNode" presStyleCnt="0"/>
      <dgm:spPr/>
    </dgm:pt>
    <dgm:pt modelId="{319DB9E1-058C-4310-A569-B83C93185B14}" type="pres">
      <dgm:prSet presAssocID="{0C572713-6FDF-4A41-9A22-38E37267865C}" presName="pictRect" presStyleLbl="node1" presStyleIdx="9" presStyleCnt="10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  <dgm:extLst>
        <a:ext uri="{E40237B7-FDA0-4F09-8148-C483321AD2D9}">
          <dgm14:cNvPr xmlns:dgm14="http://schemas.microsoft.com/office/drawing/2010/diagram" id="0" name="" descr="Place de parking pour handicapés"/>
        </a:ext>
      </dgm:extLst>
    </dgm:pt>
    <dgm:pt modelId="{85C8F492-C95B-47CC-93D2-88274985A366}" type="pres">
      <dgm:prSet presAssocID="{0C572713-6FDF-4A41-9A22-38E37267865C}" presName="textRect" presStyleLbl="revTx" presStyleIdx="9" presStyleCnt="10">
        <dgm:presLayoutVars>
          <dgm:bulletEnabled val="1"/>
        </dgm:presLayoutVars>
      </dgm:prSet>
      <dgm:spPr/>
    </dgm:pt>
  </dgm:ptLst>
  <dgm:cxnLst>
    <dgm:cxn modelId="{47CA4E01-41E4-404A-A266-BA49D5E315CA}" type="presOf" srcId="{7D63B2C8-88E2-4086-9471-2BD4AFD4749C}" destId="{D7C09AAA-A345-4F2E-83AC-CBF41A2A41E6}" srcOrd="0" destOrd="0" presId="urn:microsoft.com/office/officeart/2005/8/layout/pList1"/>
    <dgm:cxn modelId="{524D9B0C-8186-419A-80C6-B5713281372B}" type="presOf" srcId="{CC8DE771-9B9B-49D3-8539-8B8D92207B67}" destId="{077BAEC4-3BB9-4CF3-A34D-22F8DCCEA61D}" srcOrd="0" destOrd="0" presId="urn:microsoft.com/office/officeart/2005/8/layout/pList1"/>
    <dgm:cxn modelId="{931DD915-DE51-401D-8EC7-53960A1B3228}" srcId="{9142491D-DC8B-4D0C-8D23-5E88537DD0E1}" destId="{C9DE265E-9CBC-4220-8849-AFF2C78C8A77}" srcOrd="5" destOrd="0" parTransId="{5E3B02C1-5571-4174-9AC2-CE1A4539E455}" sibTransId="{551E7970-300C-49D1-A35B-A1E16CD3346D}"/>
    <dgm:cxn modelId="{9D9CCC1B-6903-4186-8487-65F5041FEEBF}" srcId="{9142491D-DC8B-4D0C-8D23-5E88537DD0E1}" destId="{F5FEB88B-E9B1-4200-9150-B4364653EEA9}" srcOrd="1" destOrd="0" parTransId="{EC03CD54-BA35-4C22-9A8A-DC756824AE54}" sibTransId="{012B654B-5C9C-4BB2-8BF0-745E21E7AB10}"/>
    <dgm:cxn modelId="{FD94DA1C-D178-40F1-8651-AAA0F2B4B12C}" srcId="{9142491D-DC8B-4D0C-8D23-5E88537DD0E1}" destId="{5F530A26-0CEF-48AD-A4AE-4213C5651702}" srcOrd="4" destOrd="0" parTransId="{8D3AA22C-5444-4C1B-9640-51E411A832D1}" sibTransId="{7760460F-3E65-46D9-ADE1-10AF4B288FA0}"/>
    <dgm:cxn modelId="{3BD0A720-2A19-4747-8A8C-D87A023814B5}" type="presOf" srcId="{202A0726-3823-4E77-A08F-21E50BCEDF16}" destId="{6D74ABA2-0472-49E7-8064-41BFE491F8FB}" srcOrd="0" destOrd="0" presId="urn:microsoft.com/office/officeart/2005/8/layout/pList1"/>
    <dgm:cxn modelId="{C8440132-5B5D-4B76-BA27-FB0102F86680}" type="presOf" srcId="{7760460F-3E65-46D9-ADE1-10AF4B288FA0}" destId="{2A44DDF6-B479-49AF-9E40-9E48D76AE52B}" srcOrd="0" destOrd="0" presId="urn:microsoft.com/office/officeart/2005/8/layout/pList1"/>
    <dgm:cxn modelId="{276FE334-45CD-423B-AEBB-CE99EE644032}" type="presOf" srcId="{5F530A26-0CEF-48AD-A4AE-4213C5651702}" destId="{7A64DEBB-0039-4A75-8A1D-DF503698860A}" srcOrd="0" destOrd="0" presId="urn:microsoft.com/office/officeart/2005/8/layout/pList1"/>
    <dgm:cxn modelId="{423BA037-4B93-44B7-AA0A-0B099937D1E0}" srcId="{9142491D-DC8B-4D0C-8D23-5E88537DD0E1}" destId="{0C572713-6FDF-4A41-9A22-38E37267865C}" srcOrd="9" destOrd="0" parTransId="{15F16D7B-FA7B-4EB6-B3E1-E88B1598F2D0}" sibTransId="{E3FC187E-265F-4E80-BCEE-3CBE8E2314A3}"/>
    <dgm:cxn modelId="{23C66742-E040-47CC-882E-0D9FAB9F286A}" srcId="{9142491D-DC8B-4D0C-8D23-5E88537DD0E1}" destId="{93D92578-D933-4245-8C2C-A6836BC387AB}" srcOrd="7" destOrd="0" parTransId="{1C42EDC0-7972-4925-9CEE-9DCBC8323CE8}" sibTransId="{3D171A00-C0C3-46AE-9C00-1DBB6D767BBC}"/>
    <dgm:cxn modelId="{6DCA0467-F51F-48E0-8499-2463BB49DCAC}" srcId="{9142491D-DC8B-4D0C-8D23-5E88537DD0E1}" destId="{7818F0D2-1784-43F9-92A8-ACD8ADCA80E6}" srcOrd="3" destOrd="0" parTransId="{90415970-2815-45E2-8D28-D0CBED7C7168}" sibTransId="{88F58F77-1609-4149-8263-C9E49016D5DB}"/>
    <dgm:cxn modelId="{B5CD3468-0802-4DF6-A1C1-95AC82F645FC}" type="presOf" srcId="{7818F0D2-1784-43F9-92A8-ACD8ADCA80E6}" destId="{CE437F6E-6C94-4F12-AC7B-C33D1A9A08A1}" srcOrd="0" destOrd="0" presId="urn:microsoft.com/office/officeart/2005/8/layout/pList1"/>
    <dgm:cxn modelId="{E6E19E71-7D5C-4708-8041-C8CFD245546C}" srcId="{9142491D-DC8B-4D0C-8D23-5E88537DD0E1}" destId="{F5494324-1254-481A-9C8E-AAD582685A62}" srcOrd="8" destOrd="0" parTransId="{7DE44812-6126-4C70-AB98-FF017DB01403}" sibTransId="{28F9475C-08E3-4F88-88FC-1FAEF5023249}"/>
    <dgm:cxn modelId="{D4CABD7D-CF95-4D3F-86A8-E8955424EBB4}" srcId="{9142491D-DC8B-4D0C-8D23-5E88537DD0E1}" destId="{CC8DE771-9B9B-49D3-8539-8B8D92207B67}" srcOrd="6" destOrd="0" parTransId="{D0E09515-3342-4508-892C-AE1D0D239D20}" sibTransId="{7D63B2C8-88E2-4086-9471-2BD4AFD4749C}"/>
    <dgm:cxn modelId="{DE80FF80-D41E-4181-9FB2-9D94E3229895}" type="presOf" srcId="{F5FEB88B-E9B1-4200-9150-B4364653EEA9}" destId="{F92ED5F3-5140-49EF-BFA6-1398908110B2}" srcOrd="0" destOrd="0" presId="urn:microsoft.com/office/officeart/2005/8/layout/pList1"/>
    <dgm:cxn modelId="{5DCFC385-BB41-4328-8B7C-715AC0FB753A}" srcId="{9142491D-DC8B-4D0C-8D23-5E88537DD0E1}" destId="{AE81B9A3-330A-45B4-ADBF-83A47C146A28}" srcOrd="2" destOrd="0" parTransId="{365718F0-4804-4030-BFDA-177EB86E79FF}" sibTransId="{202A0726-3823-4E77-A08F-21E50BCEDF16}"/>
    <dgm:cxn modelId="{7FF52C8F-28B1-4A14-B3D4-69E1AF798069}" type="presOf" srcId="{F5494324-1254-481A-9C8E-AAD582685A62}" destId="{B7C1EA7F-A2FD-4835-8CDC-19C6644F0F01}" srcOrd="0" destOrd="0" presId="urn:microsoft.com/office/officeart/2005/8/layout/pList1"/>
    <dgm:cxn modelId="{C3CE19A4-A411-46AA-B64F-89419DACDF0C}" type="presOf" srcId="{3D171A00-C0C3-46AE-9C00-1DBB6D767BBC}" destId="{1984DB8E-17D3-488F-A6D0-3A0655533864}" srcOrd="0" destOrd="0" presId="urn:microsoft.com/office/officeart/2005/8/layout/pList1"/>
    <dgm:cxn modelId="{995439AC-CF74-425D-AD83-87BBF31205F3}" type="presOf" srcId="{53955E41-EE1E-47A4-894D-4DBACD647908}" destId="{677E14A0-0325-4343-9B0E-25D93F41EB2A}" srcOrd="0" destOrd="0" presId="urn:microsoft.com/office/officeart/2005/8/layout/pList1"/>
    <dgm:cxn modelId="{E4E695AF-F780-43CE-8567-F5D2944D62B2}" type="presOf" srcId="{C9DE265E-9CBC-4220-8849-AFF2C78C8A77}" destId="{A877F9E3-7E83-41C5-81ED-A16088BF7698}" srcOrd="0" destOrd="0" presId="urn:microsoft.com/office/officeart/2005/8/layout/pList1"/>
    <dgm:cxn modelId="{4884D3B9-41FC-48E5-AC6F-A2C3CD6913C1}" type="presOf" srcId="{0C572713-6FDF-4A41-9A22-38E37267865C}" destId="{85C8F492-C95B-47CC-93D2-88274985A366}" srcOrd="0" destOrd="0" presId="urn:microsoft.com/office/officeart/2005/8/layout/pList1"/>
    <dgm:cxn modelId="{46A1CCBD-06F1-453D-B74B-819F3537205A}" type="presOf" srcId="{551E7970-300C-49D1-A35B-A1E16CD3346D}" destId="{74E2A1A0-FFB2-4F29-B172-18765F93A481}" srcOrd="0" destOrd="0" presId="urn:microsoft.com/office/officeart/2005/8/layout/pList1"/>
    <dgm:cxn modelId="{744DC7C8-08B9-489B-A6CB-C638A06F203A}" type="presOf" srcId="{AE81B9A3-330A-45B4-ADBF-83A47C146A28}" destId="{7E80355F-5B38-4B07-8981-91B4E2349069}" srcOrd="0" destOrd="0" presId="urn:microsoft.com/office/officeart/2005/8/layout/pList1"/>
    <dgm:cxn modelId="{B504C1D3-AC6C-45D9-B883-C700CC706BB7}" type="presOf" srcId="{88AD9467-B61D-471D-A6D4-F93D79599F68}" destId="{36CA4A9A-1EC1-47B3-851D-81F7ADD9F370}" srcOrd="0" destOrd="0" presId="urn:microsoft.com/office/officeart/2005/8/layout/pList1"/>
    <dgm:cxn modelId="{01C3B4D6-1FE0-40C2-9765-2CB0CD71FF61}" srcId="{9142491D-DC8B-4D0C-8D23-5E88537DD0E1}" destId="{88AD9467-B61D-471D-A6D4-F93D79599F68}" srcOrd="0" destOrd="0" parTransId="{8300C1BA-03E3-439E-86DC-63DFF49CD716}" sibTransId="{53955E41-EE1E-47A4-894D-4DBACD647908}"/>
    <dgm:cxn modelId="{8A9B71D7-61BA-42E5-9034-3AC6403172E0}" type="presOf" srcId="{9142491D-DC8B-4D0C-8D23-5E88537DD0E1}" destId="{888FC3C2-4F85-449E-98F8-4265DB635EF9}" srcOrd="0" destOrd="0" presId="urn:microsoft.com/office/officeart/2005/8/layout/pList1"/>
    <dgm:cxn modelId="{B444EED8-D4E9-4B16-B93B-CEC0690BD421}" type="presOf" srcId="{28F9475C-08E3-4F88-88FC-1FAEF5023249}" destId="{5D024C5B-F6F5-4BDC-91BC-AF47B3187801}" srcOrd="0" destOrd="0" presId="urn:microsoft.com/office/officeart/2005/8/layout/pList1"/>
    <dgm:cxn modelId="{FD5E39EE-44F3-4C6C-9292-5004E5E2B80B}" type="presOf" srcId="{012B654B-5C9C-4BB2-8BF0-745E21E7AB10}" destId="{53F8DE28-5E3A-41C9-BE29-2E0A2CC7625A}" srcOrd="0" destOrd="0" presId="urn:microsoft.com/office/officeart/2005/8/layout/pList1"/>
    <dgm:cxn modelId="{A92E17F1-EA60-4BAF-B869-CC863132DD12}" type="presOf" srcId="{93D92578-D933-4245-8C2C-A6836BC387AB}" destId="{8E81B8E7-4E64-40A0-B2E6-7D22537D37B4}" srcOrd="0" destOrd="0" presId="urn:microsoft.com/office/officeart/2005/8/layout/pList1"/>
    <dgm:cxn modelId="{4203F2F9-065C-4D84-9622-808095A83260}" type="presOf" srcId="{88F58F77-1609-4149-8263-C9E49016D5DB}" destId="{DB9E8910-E7E8-4A61-A11A-1E2BA8177D9F}" srcOrd="0" destOrd="0" presId="urn:microsoft.com/office/officeart/2005/8/layout/pList1"/>
    <dgm:cxn modelId="{CA9FD29E-73BD-46C7-84C9-A7E0ADAD8AF2}" type="presParOf" srcId="{888FC3C2-4F85-449E-98F8-4265DB635EF9}" destId="{AF0379F1-1804-4711-B174-24E43793B21C}" srcOrd="0" destOrd="0" presId="urn:microsoft.com/office/officeart/2005/8/layout/pList1"/>
    <dgm:cxn modelId="{C0FDE4ED-DE8A-48F3-B027-7D87F017D396}" type="presParOf" srcId="{AF0379F1-1804-4711-B174-24E43793B21C}" destId="{8FE9A03F-A7CB-46D8-BFCF-C97896F8F467}" srcOrd="0" destOrd="0" presId="urn:microsoft.com/office/officeart/2005/8/layout/pList1"/>
    <dgm:cxn modelId="{BE562749-C9DC-44F4-843A-B34126220D31}" type="presParOf" srcId="{AF0379F1-1804-4711-B174-24E43793B21C}" destId="{36CA4A9A-1EC1-47B3-851D-81F7ADD9F370}" srcOrd="1" destOrd="0" presId="urn:microsoft.com/office/officeart/2005/8/layout/pList1"/>
    <dgm:cxn modelId="{764564F3-7987-48FD-A17A-AF820539449B}" type="presParOf" srcId="{888FC3C2-4F85-449E-98F8-4265DB635EF9}" destId="{677E14A0-0325-4343-9B0E-25D93F41EB2A}" srcOrd="1" destOrd="0" presId="urn:microsoft.com/office/officeart/2005/8/layout/pList1"/>
    <dgm:cxn modelId="{B3290199-DDBB-48FD-BDD0-0529A3A3E9EA}" type="presParOf" srcId="{888FC3C2-4F85-449E-98F8-4265DB635EF9}" destId="{282333AE-5484-41B6-8D80-E04B5F741146}" srcOrd="2" destOrd="0" presId="urn:microsoft.com/office/officeart/2005/8/layout/pList1"/>
    <dgm:cxn modelId="{9759A292-A58C-41DA-B6CB-D049BD8322E5}" type="presParOf" srcId="{282333AE-5484-41B6-8D80-E04B5F741146}" destId="{820BA4BC-0CF1-4A61-B463-0AE36A74590A}" srcOrd="0" destOrd="0" presId="urn:microsoft.com/office/officeart/2005/8/layout/pList1"/>
    <dgm:cxn modelId="{DE796376-632D-4B59-B4F9-57EDDF702B7E}" type="presParOf" srcId="{282333AE-5484-41B6-8D80-E04B5F741146}" destId="{F92ED5F3-5140-49EF-BFA6-1398908110B2}" srcOrd="1" destOrd="0" presId="urn:microsoft.com/office/officeart/2005/8/layout/pList1"/>
    <dgm:cxn modelId="{5C519144-CB5A-4CCC-A6D1-4D7EC48E5248}" type="presParOf" srcId="{888FC3C2-4F85-449E-98F8-4265DB635EF9}" destId="{53F8DE28-5E3A-41C9-BE29-2E0A2CC7625A}" srcOrd="3" destOrd="0" presId="urn:microsoft.com/office/officeart/2005/8/layout/pList1"/>
    <dgm:cxn modelId="{577EA270-5CF1-49ED-BE74-B972F2293ED0}" type="presParOf" srcId="{888FC3C2-4F85-449E-98F8-4265DB635EF9}" destId="{4FCDE095-3439-4A2E-A883-380F67FF64AF}" srcOrd="4" destOrd="0" presId="urn:microsoft.com/office/officeart/2005/8/layout/pList1"/>
    <dgm:cxn modelId="{9DEBBA1E-1CD1-417B-ABA6-BC9C17EFB0A4}" type="presParOf" srcId="{4FCDE095-3439-4A2E-A883-380F67FF64AF}" destId="{EEB2ECD4-6C04-448E-A990-949201CA60BD}" srcOrd="0" destOrd="0" presId="urn:microsoft.com/office/officeart/2005/8/layout/pList1"/>
    <dgm:cxn modelId="{05C45BD9-1CD3-467C-A31B-A5A890B238FF}" type="presParOf" srcId="{4FCDE095-3439-4A2E-A883-380F67FF64AF}" destId="{7E80355F-5B38-4B07-8981-91B4E2349069}" srcOrd="1" destOrd="0" presId="urn:microsoft.com/office/officeart/2005/8/layout/pList1"/>
    <dgm:cxn modelId="{638A8770-4C78-4B32-87F2-4AB2C5C20388}" type="presParOf" srcId="{888FC3C2-4F85-449E-98F8-4265DB635EF9}" destId="{6D74ABA2-0472-49E7-8064-41BFE491F8FB}" srcOrd="5" destOrd="0" presId="urn:microsoft.com/office/officeart/2005/8/layout/pList1"/>
    <dgm:cxn modelId="{11CA1A10-D1F4-4684-BD33-264839B46CF6}" type="presParOf" srcId="{888FC3C2-4F85-449E-98F8-4265DB635EF9}" destId="{4174AF4A-6987-46A8-8CB8-D4C93C92894F}" srcOrd="6" destOrd="0" presId="urn:microsoft.com/office/officeart/2005/8/layout/pList1"/>
    <dgm:cxn modelId="{DF3D52F4-19BA-4F1C-BA3B-C3F499D36904}" type="presParOf" srcId="{4174AF4A-6987-46A8-8CB8-D4C93C92894F}" destId="{5F18EAAF-4CFB-42AD-8784-106086C360A8}" srcOrd="0" destOrd="0" presId="urn:microsoft.com/office/officeart/2005/8/layout/pList1"/>
    <dgm:cxn modelId="{4E0E6361-1A5D-4596-91F7-B1C6430A6F44}" type="presParOf" srcId="{4174AF4A-6987-46A8-8CB8-D4C93C92894F}" destId="{CE437F6E-6C94-4F12-AC7B-C33D1A9A08A1}" srcOrd="1" destOrd="0" presId="urn:microsoft.com/office/officeart/2005/8/layout/pList1"/>
    <dgm:cxn modelId="{0B46FCDE-8BFC-4051-BA6D-D80C9DE91B80}" type="presParOf" srcId="{888FC3C2-4F85-449E-98F8-4265DB635EF9}" destId="{DB9E8910-E7E8-4A61-A11A-1E2BA8177D9F}" srcOrd="7" destOrd="0" presId="urn:microsoft.com/office/officeart/2005/8/layout/pList1"/>
    <dgm:cxn modelId="{162EFAE8-E0CB-4187-992B-E02C0F0D886A}" type="presParOf" srcId="{888FC3C2-4F85-449E-98F8-4265DB635EF9}" destId="{7F28160F-E7E6-4DD3-8689-09ED3FBCDDDC}" srcOrd="8" destOrd="0" presId="urn:microsoft.com/office/officeart/2005/8/layout/pList1"/>
    <dgm:cxn modelId="{9731BDF7-E0DD-49EC-B8E7-26EB38AAC231}" type="presParOf" srcId="{7F28160F-E7E6-4DD3-8689-09ED3FBCDDDC}" destId="{ECBECBF2-9517-498E-B798-7E57986AD536}" srcOrd="0" destOrd="0" presId="urn:microsoft.com/office/officeart/2005/8/layout/pList1"/>
    <dgm:cxn modelId="{12CF34A4-A686-4E84-8216-22A63A10D93A}" type="presParOf" srcId="{7F28160F-E7E6-4DD3-8689-09ED3FBCDDDC}" destId="{7A64DEBB-0039-4A75-8A1D-DF503698860A}" srcOrd="1" destOrd="0" presId="urn:microsoft.com/office/officeart/2005/8/layout/pList1"/>
    <dgm:cxn modelId="{88D75371-2641-4777-A5B2-67EBFDDF7990}" type="presParOf" srcId="{888FC3C2-4F85-449E-98F8-4265DB635EF9}" destId="{2A44DDF6-B479-49AF-9E40-9E48D76AE52B}" srcOrd="9" destOrd="0" presId="urn:microsoft.com/office/officeart/2005/8/layout/pList1"/>
    <dgm:cxn modelId="{248209BB-EF7D-4BFF-AF18-EB97E0CD6D31}" type="presParOf" srcId="{888FC3C2-4F85-449E-98F8-4265DB635EF9}" destId="{648CE9E7-A7FB-41D8-BD3B-CD1670CEC401}" srcOrd="10" destOrd="0" presId="urn:microsoft.com/office/officeart/2005/8/layout/pList1"/>
    <dgm:cxn modelId="{95B0870A-4FF9-4B67-B8E4-62228D4B738A}" type="presParOf" srcId="{648CE9E7-A7FB-41D8-BD3B-CD1670CEC401}" destId="{3FA12FD0-DC13-4CBD-A612-CACB84570D95}" srcOrd="0" destOrd="0" presId="urn:microsoft.com/office/officeart/2005/8/layout/pList1"/>
    <dgm:cxn modelId="{832D3EB1-B20B-4677-84FA-D65C40D632E0}" type="presParOf" srcId="{648CE9E7-A7FB-41D8-BD3B-CD1670CEC401}" destId="{A877F9E3-7E83-41C5-81ED-A16088BF7698}" srcOrd="1" destOrd="0" presId="urn:microsoft.com/office/officeart/2005/8/layout/pList1"/>
    <dgm:cxn modelId="{9C549102-19D9-43C8-89DE-E63E6892E5C7}" type="presParOf" srcId="{888FC3C2-4F85-449E-98F8-4265DB635EF9}" destId="{74E2A1A0-FFB2-4F29-B172-18765F93A481}" srcOrd="11" destOrd="0" presId="urn:microsoft.com/office/officeart/2005/8/layout/pList1"/>
    <dgm:cxn modelId="{D510EFBB-D6D3-482B-952C-D3A80A50107F}" type="presParOf" srcId="{888FC3C2-4F85-449E-98F8-4265DB635EF9}" destId="{7521B18D-E22E-4F87-B42C-EB1404074994}" srcOrd="12" destOrd="0" presId="urn:microsoft.com/office/officeart/2005/8/layout/pList1"/>
    <dgm:cxn modelId="{54483450-4F69-488D-BEF7-ADE2ADDB9663}" type="presParOf" srcId="{7521B18D-E22E-4F87-B42C-EB1404074994}" destId="{C42147ED-62E9-4730-8BBD-266DBD0E1434}" srcOrd="0" destOrd="0" presId="urn:microsoft.com/office/officeart/2005/8/layout/pList1"/>
    <dgm:cxn modelId="{2B573A6D-C866-45B1-AC3A-24FAE1929F72}" type="presParOf" srcId="{7521B18D-E22E-4F87-B42C-EB1404074994}" destId="{077BAEC4-3BB9-4CF3-A34D-22F8DCCEA61D}" srcOrd="1" destOrd="0" presId="urn:microsoft.com/office/officeart/2005/8/layout/pList1"/>
    <dgm:cxn modelId="{7EC8F332-782A-49DD-BD76-850FD3796630}" type="presParOf" srcId="{888FC3C2-4F85-449E-98F8-4265DB635EF9}" destId="{D7C09AAA-A345-4F2E-83AC-CBF41A2A41E6}" srcOrd="13" destOrd="0" presId="urn:microsoft.com/office/officeart/2005/8/layout/pList1"/>
    <dgm:cxn modelId="{25139731-5644-48E0-A8FC-DF1984E0E305}" type="presParOf" srcId="{888FC3C2-4F85-449E-98F8-4265DB635EF9}" destId="{C9DA9299-75E1-4BFB-8595-76899EBEF5A3}" srcOrd="14" destOrd="0" presId="urn:microsoft.com/office/officeart/2005/8/layout/pList1"/>
    <dgm:cxn modelId="{46994BE7-CD50-4CAC-A130-5099E86A041C}" type="presParOf" srcId="{C9DA9299-75E1-4BFB-8595-76899EBEF5A3}" destId="{E14C8862-C623-4560-BFA6-AA0625C76E75}" srcOrd="0" destOrd="0" presId="urn:microsoft.com/office/officeart/2005/8/layout/pList1"/>
    <dgm:cxn modelId="{64846375-98CA-4C23-98C9-B7B26ED329A1}" type="presParOf" srcId="{C9DA9299-75E1-4BFB-8595-76899EBEF5A3}" destId="{8E81B8E7-4E64-40A0-B2E6-7D22537D37B4}" srcOrd="1" destOrd="0" presId="urn:microsoft.com/office/officeart/2005/8/layout/pList1"/>
    <dgm:cxn modelId="{131E9D3F-15A6-4860-8250-4BD4C082240D}" type="presParOf" srcId="{888FC3C2-4F85-449E-98F8-4265DB635EF9}" destId="{1984DB8E-17D3-488F-A6D0-3A0655533864}" srcOrd="15" destOrd="0" presId="urn:microsoft.com/office/officeart/2005/8/layout/pList1"/>
    <dgm:cxn modelId="{318410C9-9C06-445B-A797-E36444CFE5A6}" type="presParOf" srcId="{888FC3C2-4F85-449E-98F8-4265DB635EF9}" destId="{A5938A30-592A-455E-BF2D-B338DB5FC89F}" srcOrd="16" destOrd="0" presId="urn:microsoft.com/office/officeart/2005/8/layout/pList1"/>
    <dgm:cxn modelId="{ABE87FFC-B865-4612-B95B-5205C624DA0F}" type="presParOf" srcId="{A5938A30-592A-455E-BF2D-B338DB5FC89F}" destId="{5DF32304-DBD6-4345-98D1-95FAC929E44E}" srcOrd="0" destOrd="0" presId="urn:microsoft.com/office/officeart/2005/8/layout/pList1"/>
    <dgm:cxn modelId="{65063CAF-FFBE-4160-9B3B-08B5678A4D24}" type="presParOf" srcId="{A5938A30-592A-455E-BF2D-B338DB5FC89F}" destId="{B7C1EA7F-A2FD-4835-8CDC-19C6644F0F01}" srcOrd="1" destOrd="0" presId="urn:microsoft.com/office/officeart/2005/8/layout/pList1"/>
    <dgm:cxn modelId="{58264453-3D65-497A-A0D6-90353B332EBC}" type="presParOf" srcId="{888FC3C2-4F85-449E-98F8-4265DB635EF9}" destId="{5D024C5B-F6F5-4BDC-91BC-AF47B3187801}" srcOrd="17" destOrd="0" presId="urn:microsoft.com/office/officeart/2005/8/layout/pList1"/>
    <dgm:cxn modelId="{E50785CA-2294-4890-B90D-F473196D1605}" type="presParOf" srcId="{888FC3C2-4F85-449E-98F8-4265DB635EF9}" destId="{079C7947-B47B-464A-B2BE-A4F64A903C89}" srcOrd="18" destOrd="0" presId="urn:microsoft.com/office/officeart/2005/8/layout/pList1"/>
    <dgm:cxn modelId="{0C6AD5B1-B009-47E4-B2E4-0B43171CB029}" type="presParOf" srcId="{079C7947-B47B-464A-B2BE-A4F64A903C89}" destId="{319DB9E1-058C-4310-A569-B83C93185B14}" srcOrd="0" destOrd="0" presId="urn:microsoft.com/office/officeart/2005/8/layout/pList1"/>
    <dgm:cxn modelId="{C1250796-1E8B-4DD1-B1F8-3BEA8E7B351F}" type="presParOf" srcId="{079C7947-B47B-464A-B2BE-A4F64A903C89}" destId="{85C8F492-C95B-47CC-93D2-88274985A366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8A5047F-8515-4C8B-8A4A-77F46554BA2B}" type="doc">
      <dgm:prSet loTypeId="urn:microsoft.com/office/officeart/2005/8/layout/bProcess3" loCatId="process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89E461FD-F723-48E3-AD35-4EA079F1F6BF}">
      <dgm:prSet custT="1"/>
      <dgm:spPr/>
      <dgm:t>
        <a:bodyPr/>
        <a:lstStyle/>
        <a:p>
          <a:r>
            <a:rPr lang="fr-FR" sz="1100" b="1" dirty="0">
              <a:latin typeface="Calibri Light" panose="020F0302020204030204" pitchFamily="34" charset="0"/>
              <a:cs typeface="Calibri Light" panose="020F0302020204030204" pitchFamily="34" charset="0"/>
            </a:rPr>
            <a:t>Objet d’étude</a:t>
          </a:r>
        </a:p>
      </dgm:t>
    </dgm:pt>
    <dgm:pt modelId="{45D43715-6E67-45F4-8E2C-33E8973A343C}" type="parTrans" cxnId="{975A453D-748B-4F08-99C2-EC5B92001C4C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12A3944-3B0F-4382-873D-F7590D7CFF5D}" type="sibTrans" cxnId="{975A453D-748B-4F08-99C2-EC5B92001C4C}">
      <dgm:prSet custT="1"/>
      <dgm:spPr/>
      <dgm:t>
        <a:bodyPr/>
        <a:lstStyle/>
        <a:p>
          <a:endParaRPr lang="fr-FR" sz="7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9EE7FAF4-218D-49D5-9BDF-6F6660996016}">
      <dgm:prSet custT="1"/>
      <dgm:spPr/>
      <dgm:t>
        <a:bodyPr/>
        <a:lstStyle/>
        <a:p>
          <a:r>
            <a:rPr lang="fr-FR" sz="1100" b="1" dirty="0">
              <a:latin typeface="Calibri Light" panose="020F0302020204030204" pitchFamily="34" charset="0"/>
              <a:cs typeface="Calibri Light" panose="020F0302020204030204" pitchFamily="34" charset="0"/>
            </a:rPr>
            <a:t>Mission</a:t>
          </a:r>
        </a:p>
      </dgm:t>
    </dgm:pt>
    <dgm:pt modelId="{634BDDFC-C400-43DA-9A11-625208DD4D9A}" type="parTrans" cxnId="{96D1BFA1-C34F-4DEE-8E68-AB68BCDA1397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C73CE5B-74EC-4A21-AB01-9E10BCBEFB44}" type="sibTrans" cxnId="{96D1BFA1-C34F-4DEE-8E68-AB68BCDA1397}">
      <dgm:prSet custT="1"/>
      <dgm:spPr/>
      <dgm:t>
        <a:bodyPr/>
        <a:lstStyle/>
        <a:p>
          <a:endParaRPr lang="fr-FR" sz="7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7BF5CE2-CA93-47FC-84A0-D76C8E7CC7D8}">
      <dgm:prSet custT="1"/>
      <dgm:spPr/>
      <dgm:t>
        <a:bodyPr/>
        <a:lstStyle/>
        <a:p>
          <a:r>
            <a:rPr lang="fr-FR" sz="1100" b="1" dirty="0">
              <a:latin typeface="Calibri Light" panose="020F0302020204030204" pitchFamily="34" charset="0"/>
              <a:cs typeface="Calibri Light" panose="020F0302020204030204" pitchFamily="34" charset="0"/>
            </a:rPr>
            <a:t>Valeurs métiers</a:t>
          </a:r>
        </a:p>
      </dgm:t>
    </dgm:pt>
    <dgm:pt modelId="{69C56C94-6C63-4212-ACA4-108C57286C21}" type="parTrans" cxnId="{0F6327F2-4510-4E15-B688-913D8FBA3F24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336654C1-CC33-4D5F-8A01-7467038CB80B}" type="sibTrans" cxnId="{0F6327F2-4510-4E15-B688-913D8FBA3F24}">
      <dgm:prSet custT="1"/>
      <dgm:spPr/>
      <dgm:t>
        <a:bodyPr/>
        <a:lstStyle/>
        <a:p>
          <a:endParaRPr lang="fr-FR" sz="7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F8D08F8-5B57-4025-9920-6D7A69B9B625}">
      <dgm:prSet custT="1"/>
      <dgm:spPr/>
      <dgm:t>
        <a:bodyPr/>
        <a:lstStyle/>
        <a:p>
          <a:r>
            <a:rPr lang="fr-FR" sz="1100" b="1" dirty="0">
              <a:latin typeface="Calibri Light" panose="020F0302020204030204" pitchFamily="34" charset="0"/>
              <a:cs typeface="Calibri Light" panose="020F0302020204030204" pitchFamily="34" charset="0"/>
            </a:rPr>
            <a:t>Biens supports</a:t>
          </a:r>
        </a:p>
      </dgm:t>
    </dgm:pt>
    <dgm:pt modelId="{6E5ECE5F-7054-4719-AF67-E44AF38D5004}" type="parTrans" cxnId="{2DA46AB9-93B7-440D-A4E9-CD5FA1392ACF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73EF6C8F-ED34-4000-87CC-6D4348F5B8CC}" type="sibTrans" cxnId="{2DA46AB9-93B7-440D-A4E9-CD5FA1392ACF}">
      <dgm:prSet custT="1"/>
      <dgm:spPr/>
      <dgm:t>
        <a:bodyPr/>
        <a:lstStyle/>
        <a:p>
          <a:endParaRPr lang="fr-FR" sz="7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81083E3-A173-4B87-AE93-B62E2AC539BE}">
      <dgm:prSet custT="1"/>
      <dgm:spPr/>
      <dgm:t>
        <a:bodyPr/>
        <a:lstStyle/>
        <a:p>
          <a:r>
            <a:rPr lang="fr-FR" sz="1100" b="1" dirty="0">
              <a:latin typeface="Calibri Light" panose="020F0302020204030204" pitchFamily="34" charset="0"/>
              <a:cs typeface="Calibri Light" panose="020F0302020204030204" pitchFamily="34" charset="0"/>
            </a:rPr>
            <a:t>Conséquences</a:t>
          </a:r>
        </a:p>
      </dgm:t>
    </dgm:pt>
    <dgm:pt modelId="{09768168-6F91-45F0-8E9D-7B28E099FCBD}" type="parTrans" cxnId="{2DB54558-B76B-4B7B-9CCC-73606316DC9E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CF88856-633D-49EC-8CCE-E5DAA378DE9D}" type="sibTrans" cxnId="{2DB54558-B76B-4B7B-9CCC-73606316DC9E}">
      <dgm:prSet custT="1"/>
      <dgm:spPr/>
      <dgm:t>
        <a:bodyPr/>
        <a:lstStyle/>
        <a:p>
          <a:endParaRPr lang="fr-FR" sz="7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3BD37BB4-E19F-4F02-BBE7-FE197471E3B9}">
      <dgm:prSet custT="1"/>
      <dgm:spPr/>
      <dgm:t>
        <a:bodyPr/>
        <a:lstStyle/>
        <a:p>
          <a:r>
            <a:rPr lang="fr-FR" sz="1100" b="1" dirty="0">
              <a:latin typeface="Calibri Light" panose="020F0302020204030204" pitchFamily="34" charset="0"/>
              <a:cs typeface="Calibri Light" panose="020F0302020204030204" pitchFamily="34" charset="0"/>
            </a:rPr>
            <a:t>Scénarios opérationnels</a:t>
          </a:r>
        </a:p>
      </dgm:t>
    </dgm:pt>
    <dgm:pt modelId="{F7A77F0F-19EA-4C2A-8973-A730DCE0E271}" type="parTrans" cxnId="{59ADEEF6-5EC1-48BA-9D27-BC83D5A5C68C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04C68DE-0A84-484B-8B40-473EA2ABC542}" type="sibTrans" cxnId="{59ADEEF6-5EC1-48BA-9D27-BC83D5A5C68C}">
      <dgm:prSet custT="1"/>
      <dgm:spPr/>
      <dgm:t>
        <a:bodyPr/>
        <a:lstStyle/>
        <a:p>
          <a:endParaRPr lang="fr-FR" sz="7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9637908-6EB7-4FA6-8699-C778C62F1991}">
      <dgm:prSet custT="1"/>
      <dgm:spPr/>
      <dgm:t>
        <a:bodyPr/>
        <a:lstStyle/>
        <a:p>
          <a:r>
            <a:rPr lang="fr-FR" sz="1100" b="1" dirty="0">
              <a:latin typeface="Calibri Light" panose="020F0302020204030204" pitchFamily="34" charset="0"/>
              <a:cs typeface="Calibri Light" panose="020F0302020204030204" pitchFamily="34" charset="0"/>
            </a:rPr>
            <a:t>Mesures</a:t>
          </a:r>
        </a:p>
      </dgm:t>
    </dgm:pt>
    <dgm:pt modelId="{1BB6EEF2-4F21-41B2-A11C-E0281D4A86B1}" type="parTrans" cxnId="{4B096A12-EF17-4626-85F8-B9D6B40C9538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76D0CB7-68FD-4A93-9FCF-352BAB0D747B}" type="sibTrans" cxnId="{4B096A12-EF17-4626-85F8-B9D6B40C9538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3FE8BF33-0D9C-4F10-A933-331092ACC6F0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Le service numérique d’IA</a:t>
          </a:r>
        </a:p>
      </dgm:t>
    </dgm:pt>
    <dgm:pt modelId="{EB8C3D0B-6A02-4EF0-9625-9B8277AC42DD}" type="parTrans" cxnId="{2AECB19B-B1A2-416F-82C8-DFE50B5237B4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F93EB1A-3FD4-4C7F-B325-2EFB2B71E928}" type="sibTrans" cxnId="{2AECB19B-B1A2-416F-82C8-DFE50B5237B4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17A5304-CA23-4FBD-95FE-C021F79007AA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Sa finalité</a:t>
          </a:r>
        </a:p>
      </dgm:t>
    </dgm:pt>
    <dgm:pt modelId="{F5C20FA5-9E59-4D98-9B7E-45EEFAC978D0}" type="parTrans" cxnId="{C6EB0378-B248-48B6-BF8B-88471306F905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945BE0A6-BF71-4A96-B2F5-132E939B7891}" type="sibTrans" cxnId="{C6EB0378-B248-48B6-BF8B-88471306F905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316A7B2-A46A-4C2D-94BE-D59E9C7CFDD1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Données d’entrée</a:t>
          </a:r>
        </a:p>
      </dgm:t>
    </dgm:pt>
    <dgm:pt modelId="{37E09144-2594-473C-A576-C7C133EA5C0F}" type="parTrans" cxnId="{2D56970D-BFC1-45DC-BD9B-AEEAD0B718BD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F66D9F9F-D7A5-4DD7-A321-451559CBF5E6}" type="sibTrans" cxnId="{2D56970D-BFC1-45DC-BD9B-AEEAD0B718BD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26DF659E-0D20-4B2F-8415-F05ADBA01264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Données d’entrainement</a:t>
          </a:r>
        </a:p>
      </dgm:t>
    </dgm:pt>
    <dgm:pt modelId="{A31A213C-8C99-47E6-BA14-33889A3A5EBA}" type="parTrans" cxnId="{3F562E2F-913A-40FB-86B9-4AC35B8067D2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4F7C8B8-9FED-4CBC-A8E2-D8FC13432E53}" type="sibTrans" cxnId="{3F562E2F-913A-40FB-86B9-4AC35B8067D2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9E61F062-D0FE-4A4D-B57D-766F5DE64CC5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Données de sortie</a:t>
          </a:r>
        </a:p>
      </dgm:t>
    </dgm:pt>
    <dgm:pt modelId="{985E8FBC-BAAA-4DA9-8B6B-B372B517028A}" type="parTrans" cxnId="{8D4275B6-DBAD-4687-A50C-D95470DFAB86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6E92FE3-8485-488E-AE61-CCBDC9448F14}" type="sibTrans" cxnId="{8D4275B6-DBAD-4687-A50C-D95470DFAB86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1AB346D-53FC-479D-8BA8-1107365E5A77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Le système d’IA, notamment l’algorithme utilisé</a:t>
          </a:r>
        </a:p>
      </dgm:t>
    </dgm:pt>
    <dgm:pt modelId="{5754C81D-DA2A-434B-9207-AD849CFDD627}" type="parTrans" cxnId="{BFE77704-DDDE-4CEC-A56E-E0A347763D9B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AB08FBD-192B-4109-8C4A-5E20F07B1E2D}" type="sibTrans" cxnId="{BFE77704-DDDE-4CEC-A56E-E0A347763D9B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3B075102-A3F5-4A1C-8C75-F7B0DD04F58A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Sur l’organisme</a:t>
          </a:r>
        </a:p>
      </dgm:t>
    </dgm:pt>
    <dgm:pt modelId="{F5D97516-1561-4C5E-BB93-2FB9674765B1}" type="parTrans" cxnId="{2009D037-AE35-4CF9-9391-F1F3E0045C57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ED6D03F5-BDA8-4AB4-B2A6-705CE07D9B63}" type="sibTrans" cxnId="{2009D037-AE35-4CF9-9391-F1F3E0045C57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C7968150-DBD8-4EDA-AA4C-920ECD5BAB3B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Sur les personnes</a:t>
          </a:r>
        </a:p>
      </dgm:t>
    </dgm:pt>
    <dgm:pt modelId="{25DFFBC4-E0A0-4241-9E80-89E913ACEC0C}" type="parTrans" cxnId="{93241E36-20B4-4E57-B8E4-0C9B2CE10F46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6E0C70CA-395E-44E9-BFEE-BA82D2F0D866}" type="sibTrans" cxnId="{93241E36-20B4-4E57-B8E4-0C9B2CE10F46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7142785-140B-4A78-94F5-248D47C93CBB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Sur l’environnement</a:t>
          </a:r>
        </a:p>
      </dgm:t>
    </dgm:pt>
    <dgm:pt modelId="{A860E220-D96D-4D48-B0CE-B5C45E128E4C}" type="parTrans" cxnId="{773121A6-767F-48EB-8ACD-694755EE3B02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DEA736F6-FE93-4300-86BE-A3AD606EF03D}" type="sibTrans" cxnId="{773121A6-767F-48EB-8ACD-694755EE3B02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C6C9A06-401D-4353-9336-B72E31E8E63D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Attaques types d’[ATLAS]</a:t>
          </a:r>
        </a:p>
      </dgm:t>
    </dgm:pt>
    <dgm:pt modelId="{0D643280-BA23-4AE4-8B12-67B8283A7154}" type="parTrans" cxnId="{EF1D32D5-9C32-44E3-A5CB-F36224327838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B77691EF-1B7E-46A0-A8DF-6E2AA118620E}" type="sibTrans" cxnId="{EF1D32D5-9C32-44E3-A5CB-F36224327838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45B8709D-8896-4700-87FD-3FDE4BD43C38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Mesures France IA</a:t>
          </a:r>
        </a:p>
      </dgm:t>
    </dgm:pt>
    <dgm:pt modelId="{B3DBDE15-5C7E-437D-8346-B5C8FECA7E50}" type="parTrans" cxnId="{178B7DE0-6EFC-44C8-84BE-DF0F8BCF954C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593AEF6D-ED42-4B50-8329-D2F9DD44C916}" type="sibTrans" cxnId="{178B7DE0-6EFC-44C8-84BE-DF0F8BCF954C}">
      <dgm:prSet/>
      <dgm:spPr/>
      <dgm:t>
        <a:bodyPr/>
        <a:lstStyle/>
        <a:p>
          <a:endParaRPr lang="fr-FR" sz="2400"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02858ADF-F9DD-414E-9904-65DA569B9701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Attaques France IA</a:t>
          </a:r>
        </a:p>
      </dgm:t>
    </dgm:pt>
    <dgm:pt modelId="{3106FE01-DFF7-463A-B077-D2C506167A22}" type="parTrans" cxnId="{61FDBE37-5CC1-4DAF-B4D0-E504F34A8F50}">
      <dgm:prSet/>
      <dgm:spPr/>
      <dgm:t>
        <a:bodyPr/>
        <a:lstStyle/>
        <a:p>
          <a:endParaRPr lang="fr-FR"/>
        </a:p>
      </dgm:t>
    </dgm:pt>
    <dgm:pt modelId="{69297B32-4759-474D-9901-5E240D7A1B16}" type="sibTrans" cxnId="{61FDBE37-5CC1-4DAF-B4D0-E504F34A8F50}">
      <dgm:prSet/>
      <dgm:spPr/>
      <dgm:t>
        <a:bodyPr/>
        <a:lstStyle/>
        <a:p>
          <a:endParaRPr lang="fr-FR"/>
        </a:p>
      </dgm:t>
    </dgm:pt>
    <dgm:pt modelId="{C879FEA4-6072-49C2-839E-9A5223998887}">
      <dgm:prSet custT="1"/>
      <dgm:spPr/>
      <dgm:t>
        <a:bodyPr/>
        <a:lstStyle/>
        <a:p>
          <a:r>
            <a:rPr lang="fr-FR" sz="1000" dirty="0">
              <a:latin typeface="Calibri Light" panose="020F0302020204030204" pitchFamily="34" charset="0"/>
              <a:cs typeface="Calibri Light" panose="020F0302020204030204" pitchFamily="34" charset="0"/>
            </a:rPr>
            <a:t>Mesures types d’[ATLAS]</a:t>
          </a:r>
        </a:p>
      </dgm:t>
    </dgm:pt>
    <dgm:pt modelId="{2165D633-76B6-4084-8723-CBDA33CA91AE}" type="parTrans" cxnId="{411821F2-30F2-4AFE-B312-A505D63B95B2}">
      <dgm:prSet/>
      <dgm:spPr/>
      <dgm:t>
        <a:bodyPr/>
        <a:lstStyle/>
        <a:p>
          <a:endParaRPr lang="fr-FR"/>
        </a:p>
      </dgm:t>
    </dgm:pt>
    <dgm:pt modelId="{8FCA2F3B-F99C-4C2C-8B5E-7442718CAB36}" type="sibTrans" cxnId="{411821F2-30F2-4AFE-B312-A505D63B95B2}">
      <dgm:prSet/>
      <dgm:spPr/>
      <dgm:t>
        <a:bodyPr/>
        <a:lstStyle/>
        <a:p>
          <a:endParaRPr lang="fr-FR"/>
        </a:p>
      </dgm:t>
    </dgm:pt>
    <dgm:pt modelId="{945A25F9-B98D-49D3-91F4-1234E52AE6CC}" type="pres">
      <dgm:prSet presAssocID="{08A5047F-8515-4C8B-8A4A-77F46554BA2B}" presName="Name0" presStyleCnt="0">
        <dgm:presLayoutVars>
          <dgm:dir/>
          <dgm:resizeHandles val="exact"/>
        </dgm:presLayoutVars>
      </dgm:prSet>
      <dgm:spPr/>
    </dgm:pt>
    <dgm:pt modelId="{A2B85F2E-551E-4418-84D2-289D792F547E}" type="pres">
      <dgm:prSet presAssocID="{89E461FD-F723-48E3-AD35-4EA079F1F6BF}" presName="node" presStyleLbl="node1" presStyleIdx="0" presStyleCnt="7">
        <dgm:presLayoutVars>
          <dgm:bulletEnabled val="1"/>
        </dgm:presLayoutVars>
      </dgm:prSet>
      <dgm:spPr/>
    </dgm:pt>
    <dgm:pt modelId="{46A3C1CA-F3CF-47B7-9BED-F261669B16D1}" type="pres">
      <dgm:prSet presAssocID="{412A3944-3B0F-4382-873D-F7590D7CFF5D}" presName="sibTrans" presStyleLbl="sibTrans1D1" presStyleIdx="0" presStyleCnt="6"/>
      <dgm:spPr/>
    </dgm:pt>
    <dgm:pt modelId="{B45E9F92-4BDB-49F0-BF7C-0F5BB09E97EE}" type="pres">
      <dgm:prSet presAssocID="{412A3944-3B0F-4382-873D-F7590D7CFF5D}" presName="connectorText" presStyleLbl="sibTrans1D1" presStyleIdx="0" presStyleCnt="6"/>
      <dgm:spPr/>
    </dgm:pt>
    <dgm:pt modelId="{8D573CA0-8F58-42D4-AB57-5885FD7C4636}" type="pres">
      <dgm:prSet presAssocID="{9EE7FAF4-218D-49D5-9BDF-6F6660996016}" presName="node" presStyleLbl="node1" presStyleIdx="1" presStyleCnt="7">
        <dgm:presLayoutVars>
          <dgm:bulletEnabled val="1"/>
        </dgm:presLayoutVars>
      </dgm:prSet>
      <dgm:spPr/>
    </dgm:pt>
    <dgm:pt modelId="{0E256091-F172-4918-B0FC-CA3238B8B6FD}" type="pres">
      <dgm:prSet presAssocID="{CC73CE5B-74EC-4A21-AB01-9E10BCBEFB44}" presName="sibTrans" presStyleLbl="sibTrans1D1" presStyleIdx="1" presStyleCnt="6"/>
      <dgm:spPr/>
    </dgm:pt>
    <dgm:pt modelId="{6B6E7898-4FC7-4CD9-B6E4-19DABF275FC2}" type="pres">
      <dgm:prSet presAssocID="{CC73CE5B-74EC-4A21-AB01-9E10BCBEFB44}" presName="connectorText" presStyleLbl="sibTrans1D1" presStyleIdx="1" presStyleCnt="6"/>
      <dgm:spPr/>
    </dgm:pt>
    <dgm:pt modelId="{86B55CAC-0374-460A-A22C-E556C47CADAC}" type="pres">
      <dgm:prSet presAssocID="{47BF5CE2-CA93-47FC-84A0-D76C8E7CC7D8}" presName="node" presStyleLbl="node1" presStyleIdx="2" presStyleCnt="7">
        <dgm:presLayoutVars>
          <dgm:bulletEnabled val="1"/>
        </dgm:presLayoutVars>
      </dgm:prSet>
      <dgm:spPr/>
    </dgm:pt>
    <dgm:pt modelId="{26B005D8-D533-49C5-9217-DAD46AFCA38C}" type="pres">
      <dgm:prSet presAssocID="{336654C1-CC33-4D5F-8A01-7467038CB80B}" presName="sibTrans" presStyleLbl="sibTrans1D1" presStyleIdx="2" presStyleCnt="6"/>
      <dgm:spPr/>
    </dgm:pt>
    <dgm:pt modelId="{E3CFA465-9669-4B33-B365-C088F26C46F6}" type="pres">
      <dgm:prSet presAssocID="{336654C1-CC33-4D5F-8A01-7467038CB80B}" presName="connectorText" presStyleLbl="sibTrans1D1" presStyleIdx="2" presStyleCnt="6"/>
      <dgm:spPr/>
    </dgm:pt>
    <dgm:pt modelId="{71291DAA-66A5-4B47-BBA1-FA8ACF4A2F3D}" type="pres">
      <dgm:prSet presAssocID="{2F8D08F8-5B57-4025-9920-6D7A69B9B625}" presName="node" presStyleLbl="node1" presStyleIdx="3" presStyleCnt="7">
        <dgm:presLayoutVars>
          <dgm:bulletEnabled val="1"/>
        </dgm:presLayoutVars>
      </dgm:prSet>
      <dgm:spPr/>
    </dgm:pt>
    <dgm:pt modelId="{B39A3642-0341-4493-B6BA-620546BC2C26}" type="pres">
      <dgm:prSet presAssocID="{73EF6C8F-ED34-4000-87CC-6D4348F5B8CC}" presName="sibTrans" presStyleLbl="sibTrans1D1" presStyleIdx="3" presStyleCnt="6"/>
      <dgm:spPr/>
    </dgm:pt>
    <dgm:pt modelId="{0D5F9C20-8FC7-4C40-B6C4-C68CCEC29E2C}" type="pres">
      <dgm:prSet presAssocID="{73EF6C8F-ED34-4000-87CC-6D4348F5B8CC}" presName="connectorText" presStyleLbl="sibTrans1D1" presStyleIdx="3" presStyleCnt="6"/>
      <dgm:spPr/>
    </dgm:pt>
    <dgm:pt modelId="{032C20AB-50D1-4B29-920C-2A8B19A87C40}" type="pres">
      <dgm:prSet presAssocID="{D81083E3-A173-4B87-AE93-B62E2AC539BE}" presName="node" presStyleLbl="node1" presStyleIdx="4" presStyleCnt="7">
        <dgm:presLayoutVars>
          <dgm:bulletEnabled val="1"/>
        </dgm:presLayoutVars>
      </dgm:prSet>
      <dgm:spPr/>
    </dgm:pt>
    <dgm:pt modelId="{71E7C0D6-F65D-4E50-9022-C40B9903C820}" type="pres">
      <dgm:prSet presAssocID="{8CF88856-633D-49EC-8CCE-E5DAA378DE9D}" presName="sibTrans" presStyleLbl="sibTrans1D1" presStyleIdx="4" presStyleCnt="6"/>
      <dgm:spPr/>
    </dgm:pt>
    <dgm:pt modelId="{2B2A20A3-AB47-4F52-87EE-4B60A816D289}" type="pres">
      <dgm:prSet presAssocID="{8CF88856-633D-49EC-8CCE-E5DAA378DE9D}" presName="connectorText" presStyleLbl="sibTrans1D1" presStyleIdx="4" presStyleCnt="6"/>
      <dgm:spPr/>
    </dgm:pt>
    <dgm:pt modelId="{04CCB77C-AF4A-43D4-AF3A-EAEF2A82DC19}" type="pres">
      <dgm:prSet presAssocID="{3BD37BB4-E19F-4F02-BBE7-FE197471E3B9}" presName="node" presStyleLbl="node1" presStyleIdx="5" presStyleCnt="7">
        <dgm:presLayoutVars>
          <dgm:bulletEnabled val="1"/>
        </dgm:presLayoutVars>
      </dgm:prSet>
      <dgm:spPr/>
    </dgm:pt>
    <dgm:pt modelId="{6F4BC278-324A-4C9B-B992-8C6F7EB36117}" type="pres">
      <dgm:prSet presAssocID="{C04C68DE-0A84-484B-8B40-473EA2ABC542}" presName="sibTrans" presStyleLbl="sibTrans1D1" presStyleIdx="5" presStyleCnt="6"/>
      <dgm:spPr/>
    </dgm:pt>
    <dgm:pt modelId="{3535FA7C-6926-4E7C-B177-553BB19EA920}" type="pres">
      <dgm:prSet presAssocID="{C04C68DE-0A84-484B-8B40-473EA2ABC542}" presName="connectorText" presStyleLbl="sibTrans1D1" presStyleIdx="5" presStyleCnt="6"/>
      <dgm:spPr/>
    </dgm:pt>
    <dgm:pt modelId="{1F770AE4-CBBB-4BFF-B3F0-983A52B47694}" type="pres">
      <dgm:prSet presAssocID="{E9637908-6EB7-4FA6-8699-C778C62F1991}" presName="node" presStyleLbl="node1" presStyleIdx="6" presStyleCnt="7">
        <dgm:presLayoutVars>
          <dgm:bulletEnabled val="1"/>
        </dgm:presLayoutVars>
      </dgm:prSet>
      <dgm:spPr/>
    </dgm:pt>
  </dgm:ptLst>
  <dgm:cxnLst>
    <dgm:cxn modelId="{BFE77704-DDDE-4CEC-A56E-E0A347763D9B}" srcId="{2F8D08F8-5B57-4025-9920-6D7A69B9B625}" destId="{D1AB346D-53FC-479D-8BA8-1107365E5A77}" srcOrd="0" destOrd="0" parTransId="{5754C81D-DA2A-434B-9207-AD849CFDD627}" sibTransId="{4AB08FBD-192B-4109-8C4A-5E20F07B1E2D}"/>
    <dgm:cxn modelId="{65664206-E757-4C67-A4EF-970F42196DCB}" type="presOf" srcId="{26DF659E-0D20-4B2F-8415-F05ADBA01264}" destId="{86B55CAC-0374-460A-A22C-E556C47CADAC}" srcOrd="0" destOrd="2" presId="urn:microsoft.com/office/officeart/2005/8/layout/bProcess3"/>
    <dgm:cxn modelId="{8F55DA07-08DE-4EE9-AD28-F28443C3716A}" type="presOf" srcId="{412A3944-3B0F-4382-873D-F7590D7CFF5D}" destId="{B45E9F92-4BDB-49F0-BF7C-0F5BB09E97EE}" srcOrd="1" destOrd="0" presId="urn:microsoft.com/office/officeart/2005/8/layout/bProcess3"/>
    <dgm:cxn modelId="{2D56970D-BFC1-45DC-BD9B-AEEAD0B718BD}" srcId="{47BF5CE2-CA93-47FC-84A0-D76C8E7CC7D8}" destId="{0316A7B2-A46A-4C2D-94BE-D59E9C7CFDD1}" srcOrd="0" destOrd="0" parTransId="{37E09144-2594-473C-A576-C7C133EA5C0F}" sibTransId="{F66D9F9F-D7A5-4DD7-A321-451559CBF5E6}"/>
    <dgm:cxn modelId="{4B096A12-EF17-4626-85F8-B9D6B40C9538}" srcId="{08A5047F-8515-4C8B-8A4A-77F46554BA2B}" destId="{E9637908-6EB7-4FA6-8699-C778C62F1991}" srcOrd="6" destOrd="0" parTransId="{1BB6EEF2-4F21-41B2-A11C-E0281D4A86B1}" sibTransId="{476D0CB7-68FD-4A93-9FCF-352BAB0D747B}"/>
    <dgm:cxn modelId="{285C4916-CBA5-4224-8D78-F8A35F6F92DC}" type="presOf" srcId="{2F8D08F8-5B57-4025-9920-6D7A69B9B625}" destId="{71291DAA-66A5-4B47-BBA1-FA8ACF4A2F3D}" srcOrd="0" destOrd="0" presId="urn:microsoft.com/office/officeart/2005/8/layout/bProcess3"/>
    <dgm:cxn modelId="{13A0891A-165F-47E0-83E3-2929FB577D26}" type="presOf" srcId="{8CF88856-633D-49EC-8CCE-E5DAA378DE9D}" destId="{71E7C0D6-F65D-4E50-9022-C40B9903C820}" srcOrd="0" destOrd="0" presId="urn:microsoft.com/office/officeart/2005/8/layout/bProcess3"/>
    <dgm:cxn modelId="{7D47BD1C-1A81-4BB8-BDCF-E0E64B71D82E}" type="presOf" srcId="{3B075102-A3F5-4A1C-8C75-F7B0DD04F58A}" destId="{032C20AB-50D1-4B29-920C-2A8B19A87C40}" srcOrd="0" destOrd="1" presId="urn:microsoft.com/office/officeart/2005/8/layout/bProcess3"/>
    <dgm:cxn modelId="{B226C027-22AD-409B-82FF-7C0158AA1DFD}" type="presOf" srcId="{617A5304-CA23-4FBD-95FE-C021F79007AA}" destId="{8D573CA0-8F58-42D4-AB57-5885FD7C4636}" srcOrd="0" destOrd="1" presId="urn:microsoft.com/office/officeart/2005/8/layout/bProcess3"/>
    <dgm:cxn modelId="{D2B2C72C-835C-47EF-98E7-65A61DAB8B59}" type="presOf" srcId="{D1AB346D-53FC-479D-8BA8-1107365E5A77}" destId="{71291DAA-66A5-4B47-BBA1-FA8ACF4A2F3D}" srcOrd="0" destOrd="1" presId="urn:microsoft.com/office/officeart/2005/8/layout/bProcess3"/>
    <dgm:cxn modelId="{3F562E2F-913A-40FB-86B9-4AC35B8067D2}" srcId="{47BF5CE2-CA93-47FC-84A0-D76C8E7CC7D8}" destId="{26DF659E-0D20-4B2F-8415-F05ADBA01264}" srcOrd="1" destOrd="0" parTransId="{A31A213C-8C99-47E6-BA14-33889A3A5EBA}" sibTransId="{44F7C8B8-9FED-4CBC-A8E2-D8FC13432E53}"/>
    <dgm:cxn modelId="{93241E36-20B4-4E57-B8E4-0C9B2CE10F46}" srcId="{D81083E3-A173-4B87-AE93-B62E2AC539BE}" destId="{C7968150-DBD8-4EDA-AA4C-920ECD5BAB3B}" srcOrd="1" destOrd="0" parTransId="{25DFFBC4-E0A0-4241-9E80-89E913ACEC0C}" sibTransId="{6E0C70CA-395E-44E9-BFEE-BA82D2F0D866}"/>
    <dgm:cxn modelId="{61FDBE37-5CC1-4DAF-B4D0-E504F34A8F50}" srcId="{3BD37BB4-E19F-4F02-BBE7-FE197471E3B9}" destId="{02858ADF-F9DD-414E-9904-65DA569B9701}" srcOrd="0" destOrd="0" parTransId="{3106FE01-DFF7-463A-B077-D2C506167A22}" sibTransId="{69297B32-4759-474D-9901-5E240D7A1B16}"/>
    <dgm:cxn modelId="{2009D037-AE35-4CF9-9391-F1F3E0045C57}" srcId="{D81083E3-A173-4B87-AE93-B62E2AC539BE}" destId="{3B075102-A3F5-4A1C-8C75-F7B0DD04F58A}" srcOrd="0" destOrd="0" parTransId="{F5D97516-1561-4C5E-BB93-2FB9674765B1}" sibTransId="{ED6D03F5-BDA8-4AB4-B2A6-705CE07D9B63}"/>
    <dgm:cxn modelId="{B257FC3A-E967-4226-8DDE-6BBC2D83CD46}" type="presOf" srcId="{E9637908-6EB7-4FA6-8699-C778C62F1991}" destId="{1F770AE4-CBBB-4BFF-B3F0-983A52B47694}" srcOrd="0" destOrd="0" presId="urn:microsoft.com/office/officeart/2005/8/layout/bProcess3"/>
    <dgm:cxn modelId="{975A453D-748B-4F08-99C2-EC5B92001C4C}" srcId="{08A5047F-8515-4C8B-8A4A-77F46554BA2B}" destId="{89E461FD-F723-48E3-AD35-4EA079F1F6BF}" srcOrd="0" destOrd="0" parTransId="{45D43715-6E67-45F4-8E2C-33E8973A343C}" sibTransId="{412A3944-3B0F-4382-873D-F7590D7CFF5D}"/>
    <dgm:cxn modelId="{510B095C-E3CE-4157-B6F8-886A7F5558B3}" type="presOf" srcId="{57142785-140B-4A78-94F5-248D47C93CBB}" destId="{032C20AB-50D1-4B29-920C-2A8B19A87C40}" srcOrd="0" destOrd="3" presId="urn:microsoft.com/office/officeart/2005/8/layout/bProcess3"/>
    <dgm:cxn modelId="{7329C161-E8F2-491A-B610-7426036E5043}" type="presOf" srcId="{C04C68DE-0A84-484B-8B40-473EA2ABC542}" destId="{6F4BC278-324A-4C9B-B992-8C6F7EB36117}" srcOrd="0" destOrd="0" presId="urn:microsoft.com/office/officeart/2005/8/layout/bProcess3"/>
    <dgm:cxn modelId="{E84B8A63-35BB-4495-9971-58C57A062690}" type="presOf" srcId="{02858ADF-F9DD-414E-9904-65DA569B9701}" destId="{04CCB77C-AF4A-43D4-AF3A-EAEF2A82DC19}" srcOrd="0" destOrd="1" presId="urn:microsoft.com/office/officeart/2005/8/layout/bProcess3"/>
    <dgm:cxn modelId="{3EA1AC47-2491-4B89-8ABE-76F513F72064}" type="presOf" srcId="{C879FEA4-6072-49C2-839E-9A5223998887}" destId="{1F770AE4-CBBB-4BFF-B3F0-983A52B47694}" srcOrd="0" destOrd="2" presId="urn:microsoft.com/office/officeart/2005/8/layout/bProcess3"/>
    <dgm:cxn modelId="{7D705F50-82EC-4749-8AF0-065584A22D18}" type="presOf" srcId="{9EE7FAF4-218D-49D5-9BDF-6F6660996016}" destId="{8D573CA0-8F58-42D4-AB57-5885FD7C4636}" srcOrd="0" destOrd="0" presId="urn:microsoft.com/office/officeart/2005/8/layout/bProcess3"/>
    <dgm:cxn modelId="{69873E76-F4C1-4780-92B2-C2E4A1EFA8D7}" type="presOf" srcId="{CC73CE5B-74EC-4A21-AB01-9E10BCBEFB44}" destId="{6B6E7898-4FC7-4CD9-B6E4-19DABF275FC2}" srcOrd="1" destOrd="0" presId="urn:microsoft.com/office/officeart/2005/8/layout/bProcess3"/>
    <dgm:cxn modelId="{06939B77-F840-46EF-814E-F6EAF9569004}" type="presOf" srcId="{336654C1-CC33-4D5F-8A01-7467038CB80B}" destId="{26B005D8-D533-49C5-9217-DAD46AFCA38C}" srcOrd="0" destOrd="0" presId="urn:microsoft.com/office/officeart/2005/8/layout/bProcess3"/>
    <dgm:cxn modelId="{C6EB0378-B248-48B6-BF8B-88471306F905}" srcId="{9EE7FAF4-218D-49D5-9BDF-6F6660996016}" destId="{617A5304-CA23-4FBD-95FE-C021F79007AA}" srcOrd="0" destOrd="0" parTransId="{F5C20FA5-9E59-4D98-9B7E-45EEFAC978D0}" sibTransId="{945BE0A6-BF71-4A96-B2F5-132E939B7891}"/>
    <dgm:cxn modelId="{2DB54558-B76B-4B7B-9CCC-73606316DC9E}" srcId="{08A5047F-8515-4C8B-8A4A-77F46554BA2B}" destId="{D81083E3-A173-4B87-AE93-B62E2AC539BE}" srcOrd="4" destOrd="0" parTransId="{09768168-6F91-45F0-8E9D-7B28E099FCBD}" sibTransId="{8CF88856-633D-49EC-8CCE-E5DAA378DE9D}"/>
    <dgm:cxn modelId="{38F2B07A-2098-4EB5-8AFF-B400AF99F96E}" type="presOf" srcId="{73EF6C8F-ED34-4000-87CC-6D4348F5B8CC}" destId="{B39A3642-0341-4493-B6BA-620546BC2C26}" srcOrd="0" destOrd="0" presId="urn:microsoft.com/office/officeart/2005/8/layout/bProcess3"/>
    <dgm:cxn modelId="{5DCCC97A-FCF5-4C1D-93B3-479389B74E11}" type="presOf" srcId="{89E461FD-F723-48E3-AD35-4EA079F1F6BF}" destId="{A2B85F2E-551E-4418-84D2-289D792F547E}" srcOrd="0" destOrd="0" presId="urn:microsoft.com/office/officeart/2005/8/layout/bProcess3"/>
    <dgm:cxn modelId="{072AD989-B897-4044-B1A4-7D4B054EE512}" type="presOf" srcId="{47BF5CE2-CA93-47FC-84A0-D76C8E7CC7D8}" destId="{86B55CAC-0374-460A-A22C-E556C47CADAC}" srcOrd="0" destOrd="0" presId="urn:microsoft.com/office/officeart/2005/8/layout/bProcess3"/>
    <dgm:cxn modelId="{2AECB19B-B1A2-416F-82C8-DFE50B5237B4}" srcId="{89E461FD-F723-48E3-AD35-4EA079F1F6BF}" destId="{3FE8BF33-0D9C-4F10-A933-331092ACC6F0}" srcOrd="0" destOrd="0" parTransId="{EB8C3D0B-6A02-4EF0-9625-9B8277AC42DD}" sibTransId="{FF93EB1A-3FD4-4C7F-B325-2EFB2B71E928}"/>
    <dgm:cxn modelId="{5F67EB9C-2C59-43ED-8304-215E8BD98D2D}" type="presOf" srcId="{8CF88856-633D-49EC-8CCE-E5DAA378DE9D}" destId="{2B2A20A3-AB47-4F52-87EE-4B60A816D289}" srcOrd="1" destOrd="0" presId="urn:microsoft.com/office/officeart/2005/8/layout/bProcess3"/>
    <dgm:cxn modelId="{96D1BFA1-C34F-4DEE-8E68-AB68BCDA1397}" srcId="{08A5047F-8515-4C8B-8A4A-77F46554BA2B}" destId="{9EE7FAF4-218D-49D5-9BDF-6F6660996016}" srcOrd="1" destOrd="0" parTransId="{634BDDFC-C400-43DA-9A11-625208DD4D9A}" sibTransId="{CC73CE5B-74EC-4A21-AB01-9E10BCBEFB44}"/>
    <dgm:cxn modelId="{773121A6-767F-48EB-8ACD-694755EE3B02}" srcId="{D81083E3-A173-4B87-AE93-B62E2AC539BE}" destId="{57142785-140B-4A78-94F5-248D47C93CBB}" srcOrd="2" destOrd="0" parTransId="{A860E220-D96D-4D48-B0CE-B5C45E128E4C}" sibTransId="{DEA736F6-FE93-4300-86BE-A3AD606EF03D}"/>
    <dgm:cxn modelId="{911D9DA7-6111-4E95-8609-C5F86F82B950}" type="presOf" srcId="{C7968150-DBD8-4EDA-AA4C-920ECD5BAB3B}" destId="{032C20AB-50D1-4B29-920C-2A8B19A87C40}" srcOrd="0" destOrd="2" presId="urn:microsoft.com/office/officeart/2005/8/layout/bProcess3"/>
    <dgm:cxn modelId="{8AE85FA8-A98E-4170-97A6-76747FA3AE0D}" type="presOf" srcId="{4C6C9A06-401D-4353-9336-B72E31E8E63D}" destId="{04CCB77C-AF4A-43D4-AF3A-EAEF2A82DC19}" srcOrd="0" destOrd="2" presId="urn:microsoft.com/office/officeart/2005/8/layout/bProcess3"/>
    <dgm:cxn modelId="{12001CAF-0DD1-458D-86F0-13F4775F3850}" type="presOf" srcId="{3FE8BF33-0D9C-4F10-A933-331092ACC6F0}" destId="{A2B85F2E-551E-4418-84D2-289D792F547E}" srcOrd="0" destOrd="1" presId="urn:microsoft.com/office/officeart/2005/8/layout/bProcess3"/>
    <dgm:cxn modelId="{E6AC84B0-220B-48A7-943D-CF80F34148CF}" type="presOf" srcId="{CC73CE5B-74EC-4A21-AB01-9E10BCBEFB44}" destId="{0E256091-F172-4918-B0FC-CA3238B8B6FD}" srcOrd="0" destOrd="0" presId="urn:microsoft.com/office/officeart/2005/8/layout/bProcess3"/>
    <dgm:cxn modelId="{4FB6ECB1-E9F6-4990-A2AD-6601B6DE1DDD}" type="presOf" srcId="{0316A7B2-A46A-4C2D-94BE-D59E9C7CFDD1}" destId="{86B55CAC-0374-460A-A22C-E556C47CADAC}" srcOrd="0" destOrd="1" presId="urn:microsoft.com/office/officeart/2005/8/layout/bProcess3"/>
    <dgm:cxn modelId="{8D4275B6-DBAD-4687-A50C-D95470DFAB86}" srcId="{47BF5CE2-CA93-47FC-84A0-D76C8E7CC7D8}" destId="{9E61F062-D0FE-4A4D-B57D-766F5DE64CC5}" srcOrd="2" destOrd="0" parTransId="{985E8FBC-BAAA-4DA9-8B6B-B372B517028A}" sibTransId="{56E92FE3-8485-488E-AE61-CCBDC9448F14}"/>
    <dgm:cxn modelId="{F2451AB7-8132-48DE-8C31-92B653C8AABB}" type="presOf" srcId="{9E61F062-D0FE-4A4D-B57D-766F5DE64CC5}" destId="{86B55CAC-0374-460A-A22C-E556C47CADAC}" srcOrd="0" destOrd="3" presId="urn:microsoft.com/office/officeart/2005/8/layout/bProcess3"/>
    <dgm:cxn modelId="{2DA46AB9-93B7-440D-A4E9-CD5FA1392ACF}" srcId="{08A5047F-8515-4C8B-8A4A-77F46554BA2B}" destId="{2F8D08F8-5B57-4025-9920-6D7A69B9B625}" srcOrd="3" destOrd="0" parTransId="{6E5ECE5F-7054-4719-AF67-E44AF38D5004}" sibTransId="{73EF6C8F-ED34-4000-87CC-6D4348F5B8CC}"/>
    <dgm:cxn modelId="{FF60FAC1-FB3B-4403-BC47-7F1C6BAE7625}" type="presOf" srcId="{45B8709D-8896-4700-87FD-3FDE4BD43C38}" destId="{1F770AE4-CBBB-4BFF-B3F0-983A52B47694}" srcOrd="0" destOrd="1" presId="urn:microsoft.com/office/officeart/2005/8/layout/bProcess3"/>
    <dgm:cxn modelId="{B63C62C6-2951-4A4C-B867-1642C0639C2B}" type="presOf" srcId="{08A5047F-8515-4C8B-8A4A-77F46554BA2B}" destId="{945A25F9-B98D-49D3-91F4-1234E52AE6CC}" srcOrd="0" destOrd="0" presId="urn:microsoft.com/office/officeart/2005/8/layout/bProcess3"/>
    <dgm:cxn modelId="{4593C8D4-45E6-4FD2-B767-7F6A0285C945}" type="presOf" srcId="{C04C68DE-0A84-484B-8B40-473EA2ABC542}" destId="{3535FA7C-6926-4E7C-B177-553BB19EA920}" srcOrd="1" destOrd="0" presId="urn:microsoft.com/office/officeart/2005/8/layout/bProcess3"/>
    <dgm:cxn modelId="{EF1D32D5-9C32-44E3-A5CB-F36224327838}" srcId="{3BD37BB4-E19F-4F02-BBE7-FE197471E3B9}" destId="{4C6C9A06-401D-4353-9336-B72E31E8E63D}" srcOrd="1" destOrd="0" parTransId="{0D643280-BA23-4AE4-8B12-67B8283A7154}" sibTransId="{B77691EF-1B7E-46A0-A8DF-6E2AA118620E}"/>
    <dgm:cxn modelId="{0D9184DA-CD24-4510-89C4-5F5B67DCCB1A}" type="presOf" srcId="{336654C1-CC33-4D5F-8A01-7467038CB80B}" destId="{E3CFA465-9669-4B33-B365-C088F26C46F6}" srcOrd="1" destOrd="0" presId="urn:microsoft.com/office/officeart/2005/8/layout/bProcess3"/>
    <dgm:cxn modelId="{E469B1DA-41C6-4218-962E-331E42DDE64B}" type="presOf" srcId="{412A3944-3B0F-4382-873D-F7590D7CFF5D}" destId="{46A3C1CA-F3CF-47B7-9BED-F261669B16D1}" srcOrd="0" destOrd="0" presId="urn:microsoft.com/office/officeart/2005/8/layout/bProcess3"/>
    <dgm:cxn modelId="{178B7DE0-6EFC-44C8-84BE-DF0F8BCF954C}" srcId="{E9637908-6EB7-4FA6-8699-C778C62F1991}" destId="{45B8709D-8896-4700-87FD-3FDE4BD43C38}" srcOrd="0" destOrd="0" parTransId="{B3DBDE15-5C7E-437D-8346-B5C8FECA7E50}" sibTransId="{593AEF6D-ED42-4B50-8329-D2F9DD44C916}"/>
    <dgm:cxn modelId="{FE98A2E0-1C13-4005-8B5C-13B5424BB298}" type="presOf" srcId="{3BD37BB4-E19F-4F02-BBE7-FE197471E3B9}" destId="{04CCB77C-AF4A-43D4-AF3A-EAEF2A82DC19}" srcOrd="0" destOrd="0" presId="urn:microsoft.com/office/officeart/2005/8/layout/bProcess3"/>
    <dgm:cxn modelId="{35538DE8-1CFC-4E8B-BFF2-67FB893BF90F}" type="presOf" srcId="{73EF6C8F-ED34-4000-87CC-6D4348F5B8CC}" destId="{0D5F9C20-8FC7-4C40-B6C4-C68CCEC29E2C}" srcOrd="1" destOrd="0" presId="urn:microsoft.com/office/officeart/2005/8/layout/bProcess3"/>
    <dgm:cxn modelId="{411821F2-30F2-4AFE-B312-A505D63B95B2}" srcId="{E9637908-6EB7-4FA6-8699-C778C62F1991}" destId="{C879FEA4-6072-49C2-839E-9A5223998887}" srcOrd="1" destOrd="0" parTransId="{2165D633-76B6-4084-8723-CBDA33CA91AE}" sibTransId="{8FCA2F3B-F99C-4C2C-8B5E-7442718CAB36}"/>
    <dgm:cxn modelId="{0F6327F2-4510-4E15-B688-913D8FBA3F24}" srcId="{08A5047F-8515-4C8B-8A4A-77F46554BA2B}" destId="{47BF5CE2-CA93-47FC-84A0-D76C8E7CC7D8}" srcOrd="2" destOrd="0" parTransId="{69C56C94-6C63-4212-ACA4-108C57286C21}" sibTransId="{336654C1-CC33-4D5F-8A01-7467038CB80B}"/>
    <dgm:cxn modelId="{59ADEEF6-5EC1-48BA-9D27-BC83D5A5C68C}" srcId="{08A5047F-8515-4C8B-8A4A-77F46554BA2B}" destId="{3BD37BB4-E19F-4F02-BBE7-FE197471E3B9}" srcOrd="5" destOrd="0" parTransId="{F7A77F0F-19EA-4C2A-8973-A730DCE0E271}" sibTransId="{C04C68DE-0A84-484B-8B40-473EA2ABC542}"/>
    <dgm:cxn modelId="{231FF6F8-A9AD-4E18-BCFF-643A2D01E214}" type="presOf" srcId="{D81083E3-A173-4B87-AE93-B62E2AC539BE}" destId="{032C20AB-50D1-4B29-920C-2A8B19A87C40}" srcOrd="0" destOrd="0" presId="urn:microsoft.com/office/officeart/2005/8/layout/bProcess3"/>
    <dgm:cxn modelId="{792E6CF5-C575-4937-A427-60AF957BA9EE}" type="presParOf" srcId="{945A25F9-B98D-49D3-91F4-1234E52AE6CC}" destId="{A2B85F2E-551E-4418-84D2-289D792F547E}" srcOrd="0" destOrd="0" presId="urn:microsoft.com/office/officeart/2005/8/layout/bProcess3"/>
    <dgm:cxn modelId="{38447B90-7EE2-44EC-8B54-B63A1DB32455}" type="presParOf" srcId="{945A25F9-B98D-49D3-91F4-1234E52AE6CC}" destId="{46A3C1CA-F3CF-47B7-9BED-F261669B16D1}" srcOrd="1" destOrd="0" presId="urn:microsoft.com/office/officeart/2005/8/layout/bProcess3"/>
    <dgm:cxn modelId="{DAD92351-9194-4A23-9C7D-B447254A37CA}" type="presParOf" srcId="{46A3C1CA-F3CF-47B7-9BED-F261669B16D1}" destId="{B45E9F92-4BDB-49F0-BF7C-0F5BB09E97EE}" srcOrd="0" destOrd="0" presId="urn:microsoft.com/office/officeart/2005/8/layout/bProcess3"/>
    <dgm:cxn modelId="{E5BDE163-D538-4132-8DE2-36786AA538A9}" type="presParOf" srcId="{945A25F9-B98D-49D3-91F4-1234E52AE6CC}" destId="{8D573CA0-8F58-42D4-AB57-5885FD7C4636}" srcOrd="2" destOrd="0" presId="urn:microsoft.com/office/officeart/2005/8/layout/bProcess3"/>
    <dgm:cxn modelId="{42D15814-474B-47F7-9313-20732054470D}" type="presParOf" srcId="{945A25F9-B98D-49D3-91F4-1234E52AE6CC}" destId="{0E256091-F172-4918-B0FC-CA3238B8B6FD}" srcOrd="3" destOrd="0" presId="urn:microsoft.com/office/officeart/2005/8/layout/bProcess3"/>
    <dgm:cxn modelId="{EA284BF3-4EF1-45A8-B1E1-E6DA24A8F96E}" type="presParOf" srcId="{0E256091-F172-4918-B0FC-CA3238B8B6FD}" destId="{6B6E7898-4FC7-4CD9-B6E4-19DABF275FC2}" srcOrd="0" destOrd="0" presId="urn:microsoft.com/office/officeart/2005/8/layout/bProcess3"/>
    <dgm:cxn modelId="{2DAD4136-7993-46CD-824D-9870190C1CA7}" type="presParOf" srcId="{945A25F9-B98D-49D3-91F4-1234E52AE6CC}" destId="{86B55CAC-0374-460A-A22C-E556C47CADAC}" srcOrd="4" destOrd="0" presId="urn:microsoft.com/office/officeart/2005/8/layout/bProcess3"/>
    <dgm:cxn modelId="{6E15FA0B-7EF2-48A7-B8AE-38ADA6E91584}" type="presParOf" srcId="{945A25F9-B98D-49D3-91F4-1234E52AE6CC}" destId="{26B005D8-D533-49C5-9217-DAD46AFCA38C}" srcOrd="5" destOrd="0" presId="urn:microsoft.com/office/officeart/2005/8/layout/bProcess3"/>
    <dgm:cxn modelId="{39A97190-379F-43BE-AB30-B50FDFADED90}" type="presParOf" srcId="{26B005D8-D533-49C5-9217-DAD46AFCA38C}" destId="{E3CFA465-9669-4B33-B365-C088F26C46F6}" srcOrd="0" destOrd="0" presId="urn:microsoft.com/office/officeart/2005/8/layout/bProcess3"/>
    <dgm:cxn modelId="{2396CEE3-E63B-4FB0-A8A4-D2D30DB2DA1E}" type="presParOf" srcId="{945A25F9-B98D-49D3-91F4-1234E52AE6CC}" destId="{71291DAA-66A5-4B47-BBA1-FA8ACF4A2F3D}" srcOrd="6" destOrd="0" presId="urn:microsoft.com/office/officeart/2005/8/layout/bProcess3"/>
    <dgm:cxn modelId="{124BA39D-6DDD-4C21-BB72-26518D04F99F}" type="presParOf" srcId="{945A25F9-B98D-49D3-91F4-1234E52AE6CC}" destId="{B39A3642-0341-4493-B6BA-620546BC2C26}" srcOrd="7" destOrd="0" presId="urn:microsoft.com/office/officeart/2005/8/layout/bProcess3"/>
    <dgm:cxn modelId="{E03A0487-23B2-4204-8FBE-077736DF2EF4}" type="presParOf" srcId="{B39A3642-0341-4493-B6BA-620546BC2C26}" destId="{0D5F9C20-8FC7-4C40-B6C4-C68CCEC29E2C}" srcOrd="0" destOrd="0" presId="urn:microsoft.com/office/officeart/2005/8/layout/bProcess3"/>
    <dgm:cxn modelId="{853BD703-40CB-48F0-B611-4D32026B51FD}" type="presParOf" srcId="{945A25F9-B98D-49D3-91F4-1234E52AE6CC}" destId="{032C20AB-50D1-4B29-920C-2A8B19A87C40}" srcOrd="8" destOrd="0" presId="urn:microsoft.com/office/officeart/2005/8/layout/bProcess3"/>
    <dgm:cxn modelId="{3BF49568-4CCC-435B-A65A-EBEA249D548C}" type="presParOf" srcId="{945A25F9-B98D-49D3-91F4-1234E52AE6CC}" destId="{71E7C0D6-F65D-4E50-9022-C40B9903C820}" srcOrd="9" destOrd="0" presId="urn:microsoft.com/office/officeart/2005/8/layout/bProcess3"/>
    <dgm:cxn modelId="{5A033E81-1582-4D24-9A76-1F7B352D872A}" type="presParOf" srcId="{71E7C0D6-F65D-4E50-9022-C40B9903C820}" destId="{2B2A20A3-AB47-4F52-87EE-4B60A816D289}" srcOrd="0" destOrd="0" presId="urn:microsoft.com/office/officeart/2005/8/layout/bProcess3"/>
    <dgm:cxn modelId="{639FF7F1-D397-4862-B373-6547280F5A88}" type="presParOf" srcId="{945A25F9-B98D-49D3-91F4-1234E52AE6CC}" destId="{04CCB77C-AF4A-43D4-AF3A-EAEF2A82DC19}" srcOrd="10" destOrd="0" presId="urn:microsoft.com/office/officeart/2005/8/layout/bProcess3"/>
    <dgm:cxn modelId="{12286B55-F904-4D84-BBF1-00FDBB6E4821}" type="presParOf" srcId="{945A25F9-B98D-49D3-91F4-1234E52AE6CC}" destId="{6F4BC278-324A-4C9B-B992-8C6F7EB36117}" srcOrd="11" destOrd="0" presId="urn:microsoft.com/office/officeart/2005/8/layout/bProcess3"/>
    <dgm:cxn modelId="{A6815862-F42F-45EC-9E0E-E9532DF69238}" type="presParOf" srcId="{6F4BC278-324A-4C9B-B992-8C6F7EB36117}" destId="{3535FA7C-6926-4E7C-B177-553BB19EA920}" srcOrd="0" destOrd="0" presId="urn:microsoft.com/office/officeart/2005/8/layout/bProcess3"/>
    <dgm:cxn modelId="{C7ADB5EF-309C-4A6E-AA67-438F0B15C44A}" type="presParOf" srcId="{945A25F9-B98D-49D3-91F4-1234E52AE6CC}" destId="{1F770AE4-CBBB-4BFF-B3F0-983A52B47694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5B896B-867C-4B58-B92B-AD73A39D6D4E}">
      <dsp:nvSpPr>
        <dsp:cNvPr id="0" name=""/>
        <dsp:cNvSpPr/>
      </dsp:nvSpPr>
      <dsp:spPr>
        <a:xfrm>
          <a:off x="1776729" y="0"/>
          <a:ext cx="6962140" cy="435133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CCC7D-4407-4AF5-9CA7-AE471BF6E5BE}">
      <dsp:nvSpPr>
        <dsp:cNvPr id="0" name=""/>
        <dsp:cNvSpPr/>
      </dsp:nvSpPr>
      <dsp:spPr>
        <a:xfrm>
          <a:off x="2462500" y="3235654"/>
          <a:ext cx="160129" cy="160129"/>
        </a:xfrm>
        <a:prstGeom prst="ellipse">
          <a:avLst/>
        </a:prstGeom>
        <a:solidFill>
          <a:srgbClr val="CC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870565E-8605-476F-8978-1EAFD4F82534}">
      <dsp:nvSpPr>
        <dsp:cNvPr id="0" name=""/>
        <dsp:cNvSpPr/>
      </dsp:nvSpPr>
      <dsp:spPr>
        <a:xfrm>
          <a:off x="2542565" y="3315719"/>
          <a:ext cx="1190526" cy="1035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49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Gravité 1. Minimale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Pas d’action particulière</a:t>
          </a:r>
        </a:p>
      </dsp:txBody>
      <dsp:txXfrm>
        <a:off x="2542565" y="3315719"/>
        <a:ext cx="1190526" cy="1035618"/>
      </dsp:txXfrm>
    </dsp:sp>
    <dsp:sp modelId="{2322C765-BB4D-46AA-91E5-8CA321C5531E}">
      <dsp:nvSpPr>
        <dsp:cNvPr id="0" name=""/>
        <dsp:cNvSpPr/>
      </dsp:nvSpPr>
      <dsp:spPr>
        <a:xfrm>
          <a:off x="3593848" y="2223533"/>
          <a:ext cx="278485" cy="278485"/>
        </a:xfrm>
        <a:prstGeom prst="ellipse">
          <a:avLst/>
        </a:prstGeom>
        <a:solidFill>
          <a:srgbClr val="FFFFC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28A0FEC-D184-45C5-9321-01C778F25B3B}">
      <dsp:nvSpPr>
        <dsp:cNvPr id="0" name=""/>
        <dsp:cNvSpPr/>
      </dsp:nvSpPr>
      <dsp:spPr>
        <a:xfrm>
          <a:off x="3733091" y="2362776"/>
          <a:ext cx="1462049" cy="1988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564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Gravité 2. Faible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Objectif : gérer les risques courants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Approche par conformité (comparaison aux bonnes pratiques)</a:t>
          </a:r>
        </a:p>
      </dsp:txBody>
      <dsp:txXfrm>
        <a:off x="3733091" y="2362776"/>
        <a:ext cx="1462049" cy="1988561"/>
      </dsp:txXfrm>
    </dsp:sp>
    <dsp:sp modelId="{3EF14564-2C30-4D53-AEFB-D5CA7C1116E7}">
      <dsp:nvSpPr>
        <dsp:cNvPr id="0" name=""/>
        <dsp:cNvSpPr/>
      </dsp:nvSpPr>
      <dsp:spPr>
        <a:xfrm>
          <a:off x="5038492" y="1477714"/>
          <a:ext cx="368993" cy="368993"/>
        </a:xfrm>
        <a:prstGeom prst="ellipse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549E8C-9D52-4B0C-993C-D0FF82A014B3}">
      <dsp:nvSpPr>
        <dsp:cNvPr id="0" name=""/>
        <dsp:cNvSpPr/>
      </dsp:nvSpPr>
      <dsp:spPr>
        <a:xfrm>
          <a:off x="5222989" y="1662211"/>
          <a:ext cx="1462049" cy="26891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5522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Gravité 3. Élevée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Objectif : gérer les risques courants et attaques ciblées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Approche par conformité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Approche par scénario (étude des risques liés aux données) conseillée</a:t>
          </a:r>
        </a:p>
      </dsp:txBody>
      <dsp:txXfrm>
        <a:off x="5222989" y="1662211"/>
        <a:ext cx="1462049" cy="2689126"/>
      </dsp:txXfrm>
    </dsp:sp>
    <dsp:sp modelId="{542A4B96-AEEA-4117-9587-D2706622247C}">
      <dsp:nvSpPr>
        <dsp:cNvPr id="0" name=""/>
        <dsp:cNvSpPr/>
      </dsp:nvSpPr>
      <dsp:spPr>
        <a:xfrm>
          <a:off x="6611936" y="984272"/>
          <a:ext cx="494311" cy="494311"/>
        </a:xfrm>
        <a:prstGeom prst="ellipse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FD526A0-F170-406C-B84E-202C7B2BAE9D}">
      <dsp:nvSpPr>
        <dsp:cNvPr id="0" name=""/>
        <dsp:cNvSpPr/>
      </dsp:nvSpPr>
      <dsp:spPr>
        <a:xfrm>
          <a:off x="6859092" y="1231428"/>
          <a:ext cx="1462049" cy="31199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926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Gravité 4. Maximale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Objectif : gérer les risques courants et attaques ciblées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Approche par conformité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Approche par scénarios</a:t>
          </a:r>
        </a:p>
      </dsp:txBody>
      <dsp:txXfrm>
        <a:off x="6859092" y="1231428"/>
        <a:ext cx="1462049" cy="31199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F5C613-F5ED-4E4E-99A8-49EAE17992EC}">
      <dsp:nvSpPr>
        <dsp:cNvPr id="0" name=""/>
        <dsp:cNvSpPr/>
      </dsp:nvSpPr>
      <dsp:spPr>
        <a:xfrm>
          <a:off x="0" y="0"/>
          <a:ext cx="1751387" cy="22083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Typologie du Règlement IA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(point de vue « empirique limité à la sûreté de produits »…)</a:t>
          </a:r>
        </a:p>
      </dsp:txBody>
      <dsp:txXfrm>
        <a:off x="0" y="883335"/>
        <a:ext cx="1751387" cy="883335"/>
      </dsp:txXfrm>
    </dsp:sp>
    <dsp:sp modelId="{F6795CDB-DAAF-4AF0-AC35-FA5DE82B2DD7}">
      <dsp:nvSpPr>
        <dsp:cNvPr id="0" name=""/>
        <dsp:cNvSpPr/>
      </dsp:nvSpPr>
      <dsp:spPr>
        <a:xfrm>
          <a:off x="508005" y="132500"/>
          <a:ext cx="735376" cy="73537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3EA583-74C6-4DAB-A1D8-AE46927AD4D2}">
      <dsp:nvSpPr>
        <dsp:cNvPr id="0" name=""/>
        <dsp:cNvSpPr/>
      </dsp:nvSpPr>
      <dsp:spPr>
        <a:xfrm>
          <a:off x="1803929" y="0"/>
          <a:ext cx="1751387" cy="22083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Conséquences sur l’organisation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(point de vue sécurité de l’information)</a:t>
          </a:r>
        </a:p>
      </dsp:txBody>
      <dsp:txXfrm>
        <a:off x="1803929" y="883335"/>
        <a:ext cx="1751387" cy="883335"/>
      </dsp:txXfrm>
    </dsp:sp>
    <dsp:sp modelId="{34228E26-92B8-4000-8A4E-CEA4952C7EF8}">
      <dsp:nvSpPr>
        <dsp:cNvPr id="0" name=""/>
        <dsp:cNvSpPr/>
      </dsp:nvSpPr>
      <dsp:spPr>
        <a:xfrm>
          <a:off x="2311934" y="132500"/>
          <a:ext cx="735376" cy="735376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1C27F2-17C0-4364-9534-D59E716ED8DA}">
      <dsp:nvSpPr>
        <dsp:cNvPr id="0" name=""/>
        <dsp:cNvSpPr/>
      </dsp:nvSpPr>
      <dsp:spPr>
        <a:xfrm>
          <a:off x="3607858" y="0"/>
          <a:ext cx="1751387" cy="22083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Conséquences sur les droits et libertés des personnes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(point de vue protection de la vie privée)</a:t>
          </a:r>
        </a:p>
      </dsp:txBody>
      <dsp:txXfrm>
        <a:off x="3607858" y="883335"/>
        <a:ext cx="1751387" cy="883335"/>
      </dsp:txXfrm>
    </dsp:sp>
    <dsp:sp modelId="{4B67DE34-E44D-446D-92E9-7F2D6BDB6D25}">
      <dsp:nvSpPr>
        <dsp:cNvPr id="0" name=""/>
        <dsp:cNvSpPr/>
      </dsp:nvSpPr>
      <dsp:spPr>
        <a:xfrm>
          <a:off x="4115864" y="132500"/>
          <a:ext cx="735376" cy="735376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4825BE-AA73-4BBD-B680-6C26960CC2F6}">
      <dsp:nvSpPr>
        <dsp:cNvPr id="0" name=""/>
        <dsp:cNvSpPr/>
      </dsp:nvSpPr>
      <dsp:spPr>
        <a:xfrm>
          <a:off x="5411787" y="0"/>
          <a:ext cx="1751387" cy="22083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Conséquences sur l’environnement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(point de vue protection de l’environnement)</a:t>
          </a:r>
        </a:p>
      </dsp:txBody>
      <dsp:txXfrm>
        <a:off x="5411787" y="883335"/>
        <a:ext cx="1751387" cy="883335"/>
      </dsp:txXfrm>
    </dsp:sp>
    <dsp:sp modelId="{43E956CB-F9DA-4CA9-A692-853AF249615A}">
      <dsp:nvSpPr>
        <dsp:cNvPr id="0" name=""/>
        <dsp:cNvSpPr/>
      </dsp:nvSpPr>
      <dsp:spPr>
        <a:xfrm>
          <a:off x="5919793" y="132500"/>
          <a:ext cx="735376" cy="735376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6D46F3-CA92-4D09-905C-DC7D0D9DFC0C}">
      <dsp:nvSpPr>
        <dsp:cNvPr id="0" name=""/>
        <dsp:cNvSpPr/>
      </dsp:nvSpPr>
      <dsp:spPr>
        <a:xfrm>
          <a:off x="7215717" y="0"/>
          <a:ext cx="1751387" cy="220833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Etc.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rPr>
            <a:t>(tout autre point de vue à considérer, ex : sécurité économique)</a:t>
          </a:r>
        </a:p>
      </dsp:txBody>
      <dsp:txXfrm>
        <a:off x="7215717" y="883335"/>
        <a:ext cx="1751387" cy="883335"/>
      </dsp:txXfrm>
    </dsp:sp>
    <dsp:sp modelId="{FA0AA23B-44EA-4C65-99C5-0D6EB4461F4D}">
      <dsp:nvSpPr>
        <dsp:cNvPr id="0" name=""/>
        <dsp:cNvSpPr/>
      </dsp:nvSpPr>
      <dsp:spPr>
        <a:xfrm>
          <a:off x="7723722" y="132500"/>
          <a:ext cx="735376" cy="735376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D78BC-ED2E-4DDB-B200-42446C61983E}">
      <dsp:nvSpPr>
        <dsp:cNvPr id="0" name=""/>
        <dsp:cNvSpPr/>
      </dsp:nvSpPr>
      <dsp:spPr>
        <a:xfrm>
          <a:off x="358684" y="1766671"/>
          <a:ext cx="8249736" cy="331250"/>
        </a:xfrm>
        <a:prstGeom prst="leftRight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9A03F-A7CB-46D8-BFCF-C97896F8F467}">
      <dsp:nvSpPr>
        <dsp:cNvPr id="0" name=""/>
        <dsp:cNvSpPr/>
      </dsp:nvSpPr>
      <dsp:spPr>
        <a:xfrm>
          <a:off x="2529" y="141227"/>
          <a:ext cx="1203811" cy="829426"/>
        </a:xfrm>
        <a:prstGeom prst="roundRect">
          <a:avLst/>
        </a:prstGeom>
        <a:blipFill>
          <a:blip xmlns:r="http://schemas.openxmlformats.org/officeDocument/2006/relationships" r:embed="rId1"/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CA4A9A-1EC1-47B3-851D-81F7ADD9F370}">
      <dsp:nvSpPr>
        <dsp:cNvPr id="0" name=""/>
        <dsp:cNvSpPr/>
      </dsp:nvSpPr>
      <dsp:spPr>
        <a:xfrm>
          <a:off x="2529" y="970653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Gouvernance responsable</a:t>
          </a:r>
        </a:p>
      </dsp:txBody>
      <dsp:txXfrm>
        <a:off x="2529" y="970653"/>
        <a:ext cx="1203811" cy="446614"/>
      </dsp:txXfrm>
    </dsp:sp>
    <dsp:sp modelId="{820BA4BC-0CF1-4A61-B463-0AE36A74590A}">
      <dsp:nvSpPr>
        <dsp:cNvPr id="0" name=""/>
        <dsp:cNvSpPr/>
      </dsp:nvSpPr>
      <dsp:spPr>
        <a:xfrm>
          <a:off x="1326772" y="141227"/>
          <a:ext cx="1203811" cy="829426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2ED5F3-5140-49EF-BFA6-1398908110B2}">
      <dsp:nvSpPr>
        <dsp:cNvPr id="0" name=""/>
        <dsp:cNvSpPr/>
      </dsp:nvSpPr>
      <dsp:spPr>
        <a:xfrm>
          <a:off x="1326772" y="970653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Fiabilité et sûreté</a:t>
          </a:r>
        </a:p>
      </dsp:txBody>
      <dsp:txXfrm>
        <a:off x="1326772" y="970653"/>
        <a:ext cx="1203811" cy="446614"/>
      </dsp:txXfrm>
    </dsp:sp>
    <dsp:sp modelId="{EEB2ECD4-6C04-448E-A990-949201CA60BD}">
      <dsp:nvSpPr>
        <dsp:cNvPr id="0" name=""/>
        <dsp:cNvSpPr/>
      </dsp:nvSpPr>
      <dsp:spPr>
        <a:xfrm>
          <a:off x="2651015" y="141227"/>
          <a:ext cx="1203811" cy="829426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7000" r="-7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0355F-5B38-4B07-8981-91B4E2349069}">
      <dsp:nvSpPr>
        <dsp:cNvPr id="0" name=""/>
        <dsp:cNvSpPr/>
      </dsp:nvSpPr>
      <dsp:spPr>
        <a:xfrm>
          <a:off x="2651015" y="970653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Équité</a:t>
          </a:r>
        </a:p>
      </dsp:txBody>
      <dsp:txXfrm>
        <a:off x="2651015" y="970653"/>
        <a:ext cx="1203811" cy="446614"/>
      </dsp:txXfrm>
    </dsp:sp>
    <dsp:sp modelId="{5F18EAAF-4CFB-42AD-8784-106086C360A8}">
      <dsp:nvSpPr>
        <dsp:cNvPr id="0" name=""/>
        <dsp:cNvSpPr/>
      </dsp:nvSpPr>
      <dsp:spPr>
        <a:xfrm>
          <a:off x="3975258" y="141227"/>
          <a:ext cx="1203811" cy="829426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37F6E-6C94-4F12-AC7B-C33D1A9A08A1}">
      <dsp:nvSpPr>
        <dsp:cNvPr id="0" name=""/>
        <dsp:cNvSpPr/>
      </dsp:nvSpPr>
      <dsp:spPr>
        <a:xfrm>
          <a:off x="3975258" y="970653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Transparence</a:t>
          </a:r>
        </a:p>
      </dsp:txBody>
      <dsp:txXfrm>
        <a:off x="3975258" y="970653"/>
        <a:ext cx="1203811" cy="446614"/>
      </dsp:txXfrm>
    </dsp:sp>
    <dsp:sp modelId="{ECBECBF2-9517-498E-B798-7E57986AD536}">
      <dsp:nvSpPr>
        <dsp:cNvPr id="0" name=""/>
        <dsp:cNvSpPr/>
      </dsp:nvSpPr>
      <dsp:spPr>
        <a:xfrm>
          <a:off x="2529" y="1537648"/>
          <a:ext cx="1203811" cy="829426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4DEBB-0039-4A75-8A1D-DF503698860A}">
      <dsp:nvSpPr>
        <dsp:cNvPr id="0" name=""/>
        <dsp:cNvSpPr/>
      </dsp:nvSpPr>
      <dsp:spPr>
        <a:xfrm>
          <a:off x="2529" y="2367075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Sécurité des informations</a:t>
          </a:r>
        </a:p>
      </dsp:txBody>
      <dsp:txXfrm>
        <a:off x="2529" y="2367075"/>
        <a:ext cx="1203811" cy="446614"/>
      </dsp:txXfrm>
    </dsp:sp>
    <dsp:sp modelId="{3FA12FD0-DC13-4CBD-A612-CACB84570D95}">
      <dsp:nvSpPr>
        <dsp:cNvPr id="0" name=""/>
        <dsp:cNvSpPr/>
      </dsp:nvSpPr>
      <dsp:spPr>
        <a:xfrm>
          <a:off x="1326772" y="1537648"/>
          <a:ext cx="1203811" cy="829426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77F9E3-7E83-41C5-81ED-A16088BF7698}">
      <dsp:nvSpPr>
        <dsp:cNvPr id="0" name=""/>
        <dsp:cNvSpPr/>
      </dsp:nvSpPr>
      <dsp:spPr>
        <a:xfrm>
          <a:off x="1326772" y="2367075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Protection des droits et libertés</a:t>
          </a:r>
        </a:p>
      </dsp:txBody>
      <dsp:txXfrm>
        <a:off x="1326772" y="2367075"/>
        <a:ext cx="1203811" cy="446614"/>
      </dsp:txXfrm>
    </dsp:sp>
    <dsp:sp modelId="{C42147ED-62E9-4730-8BBD-266DBD0E1434}">
      <dsp:nvSpPr>
        <dsp:cNvPr id="0" name=""/>
        <dsp:cNvSpPr/>
      </dsp:nvSpPr>
      <dsp:spPr>
        <a:xfrm>
          <a:off x="2651015" y="1537648"/>
          <a:ext cx="1203811" cy="829426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BAEC4-3BB9-4CF3-A34D-22F8DCCEA61D}">
      <dsp:nvSpPr>
        <dsp:cNvPr id="0" name=""/>
        <dsp:cNvSpPr/>
      </dsp:nvSpPr>
      <dsp:spPr>
        <a:xfrm>
          <a:off x="2651015" y="2367075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Maintenance et évolutivité</a:t>
          </a:r>
        </a:p>
      </dsp:txBody>
      <dsp:txXfrm>
        <a:off x="2651015" y="2367075"/>
        <a:ext cx="1203811" cy="446614"/>
      </dsp:txXfrm>
    </dsp:sp>
    <dsp:sp modelId="{E14C8862-C623-4560-BFA6-AA0625C76E75}">
      <dsp:nvSpPr>
        <dsp:cNvPr id="0" name=""/>
        <dsp:cNvSpPr/>
      </dsp:nvSpPr>
      <dsp:spPr>
        <a:xfrm>
          <a:off x="3975258" y="1537648"/>
          <a:ext cx="1203811" cy="829426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81B8E7-4E64-40A0-B2E6-7D22537D37B4}">
      <dsp:nvSpPr>
        <dsp:cNvPr id="0" name=""/>
        <dsp:cNvSpPr/>
      </dsp:nvSpPr>
      <dsp:spPr>
        <a:xfrm>
          <a:off x="3975258" y="2367075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Interopérabilité</a:t>
          </a:r>
        </a:p>
      </dsp:txBody>
      <dsp:txXfrm>
        <a:off x="3975258" y="2367075"/>
        <a:ext cx="1203811" cy="446614"/>
      </dsp:txXfrm>
    </dsp:sp>
    <dsp:sp modelId="{5DF32304-DBD6-4345-98D1-95FAC929E44E}">
      <dsp:nvSpPr>
        <dsp:cNvPr id="0" name=""/>
        <dsp:cNvSpPr/>
      </dsp:nvSpPr>
      <dsp:spPr>
        <a:xfrm>
          <a:off x="1326772" y="2934070"/>
          <a:ext cx="1203811" cy="829426"/>
        </a:xfrm>
        <a:prstGeom prst="round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C1EA7F-A2FD-4835-8CDC-19C6644F0F01}">
      <dsp:nvSpPr>
        <dsp:cNvPr id="0" name=""/>
        <dsp:cNvSpPr/>
      </dsp:nvSpPr>
      <dsp:spPr>
        <a:xfrm>
          <a:off x="1326772" y="3763496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Respect de l’environnement</a:t>
          </a:r>
        </a:p>
      </dsp:txBody>
      <dsp:txXfrm>
        <a:off x="1326772" y="3763496"/>
        <a:ext cx="1203811" cy="446614"/>
      </dsp:txXfrm>
    </dsp:sp>
    <dsp:sp modelId="{319DB9E1-058C-4310-A569-B83C93185B14}">
      <dsp:nvSpPr>
        <dsp:cNvPr id="0" name=""/>
        <dsp:cNvSpPr/>
      </dsp:nvSpPr>
      <dsp:spPr>
        <a:xfrm>
          <a:off x="2651015" y="2934070"/>
          <a:ext cx="1203811" cy="829426"/>
        </a:xfrm>
        <a:prstGeom prst="round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C8F492-C95B-47CC-93D2-88274985A366}">
      <dsp:nvSpPr>
        <dsp:cNvPr id="0" name=""/>
        <dsp:cNvSpPr/>
      </dsp:nvSpPr>
      <dsp:spPr>
        <a:xfrm>
          <a:off x="2651015" y="3763496"/>
          <a:ext cx="1203811" cy="44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Accessibilité</a:t>
          </a:r>
        </a:p>
      </dsp:txBody>
      <dsp:txXfrm>
        <a:off x="2651015" y="3763496"/>
        <a:ext cx="1203811" cy="4466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3C1CA-F3CF-47B7-9BED-F261669B16D1}">
      <dsp:nvSpPr>
        <dsp:cNvPr id="0" name=""/>
        <dsp:cNvSpPr/>
      </dsp:nvSpPr>
      <dsp:spPr>
        <a:xfrm>
          <a:off x="1498514" y="697575"/>
          <a:ext cx="312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977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1646413" y="741575"/>
        <a:ext cx="17178" cy="3439"/>
      </dsp:txXfrm>
    </dsp:sp>
    <dsp:sp modelId="{A2B85F2E-551E-4418-84D2-289D792F547E}">
      <dsp:nvSpPr>
        <dsp:cNvPr id="0" name=""/>
        <dsp:cNvSpPr/>
      </dsp:nvSpPr>
      <dsp:spPr>
        <a:xfrm>
          <a:off x="6498" y="295150"/>
          <a:ext cx="1493815" cy="8962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Objet d’étude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Le service numérique d’IA</a:t>
          </a:r>
        </a:p>
      </dsp:txBody>
      <dsp:txXfrm>
        <a:off x="6498" y="295150"/>
        <a:ext cx="1493815" cy="896289"/>
      </dsp:txXfrm>
    </dsp:sp>
    <dsp:sp modelId="{0E256091-F172-4918-B0FC-CA3238B8B6FD}">
      <dsp:nvSpPr>
        <dsp:cNvPr id="0" name=""/>
        <dsp:cNvSpPr/>
      </dsp:nvSpPr>
      <dsp:spPr>
        <a:xfrm>
          <a:off x="3335907" y="697575"/>
          <a:ext cx="312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977" y="4572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483807" y="741575"/>
        <a:ext cx="17178" cy="3439"/>
      </dsp:txXfrm>
    </dsp:sp>
    <dsp:sp modelId="{8D573CA0-8F58-42D4-AB57-5885FD7C4636}">
      <dsp:nvSpPr>
        <dsp:cNvPr id="0" name=""/>
        <dsp:cNvSpPr/>
      </dsp:nvSpPr>
      <dsp:spPr>
        <a:xfrm>
          <a:off x="1843892" y="295150"/>
          <a:ext cx="1493815" cy="89628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Mission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Sa finalité</a:t>
          </a:r>
        </a:p>
      </dsp:txBody>
      <dsp:txXfrm>
        <a:off x="1843892" y="295150"/>
        <a:ext cx="1493815" cy="896289"/>
      </dsp:txXfrm>
    </dsp:sp>
    <dsp:sp modelId="{26B005D8-D533-49C5-9217-DAD46AFCA38C}">
      <dsp:nvSpPr>
        <dsp:cNvPr id="0" name=""/>
        <dsp:cNvSpPr/>
      </dsp:nvSpPr>
      <dsp:spPr>
        <a:xfrm>
          <a:off x="753406" y="1189640"/>
          <a:ext cx="3674787" cy="312977"/>
        </a:xfrm>
        <a:custGeom>
          <a:avLst/>
          <a:gdLst/>
          <a:ahLst/>
          <a:cxnLst/>
          <a:rect l="0" t="0" r="0" b="0"/>
          <a:pathLst>
            <a:path>
              <a:moveTo>
                <a:pt x="3674787" y="0"/>
              </a:moveTo>
              <a:lnTo>
                <a:pt x="3674787" y="173588"/>
              </a:lnTo>
              <a:lnTo>
                <a:pt x="0" y="173588"/>
              </a:lnTo>
              <a:lnTo>
                <a:pt x="0" y="31297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2498529" y="1344409"/>
        <a:ext cx="184540" cy="3439"/>
      </dsp:txXfrm>
    </dsp:sp>
    <dsp:sp modelId="{86B55CAC-0374-460A-A22C-E556C47CADAC}">
      <dsp:nvSpPr>
        <dsp:cNvPr id="0" name=""/>
        <dsp:cNvSpPr/>
      </dsp:nvSpPr>
      <dsp:spPr>
        <a:xfrm>
          <a:off x="3681285" y="295150"/>
          <a:ext cx="1493815" cy="896289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Valeurs métiers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Données d’entrée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Données d’entrainement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Données de sortie</a:t>
          </a:r>
        </a:p>
      </dsp:txBody>
      <dsp:txXfrm>
        <a:off x="3681285" y="295150"/>
        <a:ext cx="1493815" cy="896289"/>
      </dsp:txXfrm>
    </dsp:sp>
    <dsp:sp modelId="{B39A3642-0341-4493-B6BA-620546BC2C26}">
      <dsp:nvSpPr>
        <dsp:cNvPr id="0" name=""/>
        <dsp:cNvSpPr/>
      </dsp:nvSpPr>
      <dsp:spPr>
        <a:xfrm>
          <a:off x="1498514" y="1937442"/>
          <a:ext cx="312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977" y="4572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1646413" y="1981442"/>
        <a:ext cx="17178" cy="3439"/>
      </dsp:txXfrm>
    </dsp:sp>
    <dsp:sp modelId="{71291DAA-66A5-4B47-BBA1-FA8ACF4A2F3D}">
      <dsp:nvSpPr>
        <dsp:cNvPr id="0" name=""/>
        <dsp:cNvSpPr/>
      </dsp:nvSpPr>
      <dsp:spPr>
        <a:xfrm>
          <a:off x="6498" y="1535017"/>
          <a:ext cx="1493815" cy="89628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Biens supports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Le système d’IA, notamment l’algorithme utilisé</a:t>
          </a:r>
        </a:p>
      </dsp:txBody>
      <dsp:txXfrm>
        <a:off x="6498" y="1535017"/>
        <a:ext cx="1493815" cy="896289"/>
      </dsp:txXfrm>
    </dsp:sp>
    <dsp:sp modelId="{71E7C0D6-F65D-4E50-9022-C40B9903C820}">
      <dsp:nvSpPr>
        <dsp:cNvPr id="0" name=""/>
        <dsp:cNvSpPr/>
      </dsp:nvSpPr>
      <dsp:spPr>
        <a:xfrm>
          <a:off x="3335907" y="1937442"/>
          <a:ext cx="3129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2977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3483807" y="1981442"/>
        <a:ext cx="17178" cy="3439"/>
      </dsp:txXfrm>
    </dsp:sp>
    <dsp:sp modelId="{032C20AB-50D1-4B29-920C-2A8B19A87C40}">
      <dsp:nvSpPr>
        <dsp:cNvPr id="0" name=""/>
        <dsp:cNvSpPr/>
      </dsp:nvSpPr>
      <dsp:spPr>
        <a:xfrm>
          <a:off x="1843892" y="1535017"/>
          <a:ext cx="1493815" cy="896289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Conséquences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Sur l’organisme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Sur les personnes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Sur l’environnement</a:t>
          </a:r>
        </a:p>
      </dsp:txBody>
      <dsp:txXfrm>
        <a:off x="1843892" y="1535017"/>
        <a:ext cx="1493815" cy="896289"/>
      </dsp:txXfrm>
    </dsp:sp>
    <dsp:sp modelId="{6F4BC278-324A-4C9B-B992-8C6F7EB36117}">
      <dsp:nvSpPr>
        <dsp:cNvPr id="0" name=""/>
        <dsp:cNvSpPr/>
      </dsp:nvSpPr>
      <dsp:spPr>
        <a:xfrm>
          <a:off x="753406" y="2429507"/>
          <a:ext cx="3674787" cy="312977"/>
        </a:xfrm>
        <a:custGeom>
          <a:avLst/>
          <a:gdLst/>
          <a:ahLst/>
          <a:cxnLst/>
          <a:rect l="0" t="0" r="0" b="0"/>
          <a:pathLst>
            <a:path>
              <a:moveTo>
                <a:pt x="3674787" y="0"/>
              </a:moveTo>
              <a:lnTo>
                <a:pt x="3674787" y="173588"/>
              </a:lnTo>
              <a:lnTo>
                <a:pt x="0" y="173588"/>
              </a:lnTo>
              <a:lnTo>
                <a:pt x="0" y="312977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700" kern="1200"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2498529" y="2584276"/>
        <a:ext cx="184540" cy="3439"/>
      </dsp:txXfrm>
    </dsp:sp>
    <dsp:sp modelId="{04CCB77C-AF4A-43D4-AF3A-EAEF2A82DC19}">
      <dsp:nvSpPr>
        <dsp:cNvPr id="0" name=""/>
        <dsp:cNvSpPr/>
      </dsp:nvSpPr>
      <dsp:spPr>
        <a:xfrm>
          <a:off x="3681285" y="1535017"/>
          <a:ext cx="1493815" cy="896289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Scénarios opérationnels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Attaques France IA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Attaques types d’[ATLAS]</a:t>
          </a:r>
        </a:p>
      </dsp:txBody>
      <dsp:txXfrm>
        <a:off x="3681285" y="1535017"/>
        <a:ext cx="1493815" cy="896289"/>
      </dsp:txXfrm>
    </dsp:sp>
    <dsp:sp modelId="{1F770AE4-CBBB-4BFF-B3F0-983A52B47694}">
      <dsp:nvSpPr>
        <dsp:cNvPr id="0" name=""/>
        <dsp:cNvSpPr/>
      </dsp:nvSpPr>
      <dsp:spPr>
        <a:xfrm>
          <a:off x="6498" y="2774884"/>
          <a:ext cx="1493815" cy="89628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b="1" kern="1200" dirty="0">
              <a:latin typeface="Calibri Light" panose="020F0302020204030204" pitchFamily="34" charset="0"/>
              <a:cs typeface="Calibri Light" panose="020F0302020204030204" pitchFamily="34" charset="0"/>
            </a:rPr>
            <a:t>Mesures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Mesures France IA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0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Mesures types d’[ATLAS]</a:t>
          </a:r>
        </a:p>
      </dsp:txBody>
      <dsp:txXfrm>
        <a:off x="6498" y="2774884"/>
        <a:ext cx="1493815" cy="896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4C5A46-FF54-4E39-8D1D-6A8C2D9B6BA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2646F3-BF8B-44A9-93C2-9C999A610D7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916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BDE486-1F3E-86FC-6B93-A2F298387F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8F16F4A-E19A-15E9-FDA9-F77636348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BD0FBDC-EF8B-61F4-E10E-107D650D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89845D1-FEA6-EB5C-14AA-381A66F4D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E4F34B-7C9E-337D-C4C9-73ECA877F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868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96255A-24A2-90CB-7022-0D1280C4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5EA238-6D12-7E70-D8F1-5C4C1F64AD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31554A-614C-0731-5A9C-56E4F30EA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192789-376B-F75E-FDE0-3DC6101A6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39BE750-71F5-4C10-FC0C-F9E2A97B5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239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DE9E7BD-73E6-848C-6451-A9344BFD97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910A0E9-FA92-DCEE-227A-6EE0373A5B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AFA2B9-CDBE-21BE-DA5A-CA0CBCE57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906D618-9BF9-B302-2B13-C1280AC58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4A6CE0-0946-2B1A-27B3-02868FC79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40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910FA5-3820-ACF2-AD09-4681447B3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25E6B2-8053-3A16-B592-8B98B5B9D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7D1263B-1731-E94D-EF1A-5B3D4BB49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9F6EAF-5959-74AD-B9C4-96FD19A8D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DD8575-7056-6EBD-C8AB-84CD910D1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357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9BDB69-DC4C-81F2-151E-471688279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7A0C22-F813-1ACB-8ECB-5C3FB8EE3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26DF46-2FC8-C3E2-1DF6-45234EE00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A5CE25-059B-B94D-7CAD-0A94E9C9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97D4C4-084F-B389-E732-69BE0807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962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722BDC-E1CF-7C8F-1FC4-C7AF4307C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E645545-A01D-7272-6EE1-7E00AADE2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C4A2F3C-8094-69D4-913F-1B45AD333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ADEA70-ACC9-09EB-49ED-CA5722D6C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CF3963-6CC6-9F2F-5B83-39767A258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E4CB5B9-7AB1-65D0-6DF5-ECF1369FF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63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CBDC52-4577-990A-75C9-AEF9E2FBF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759A9B3-2510-2096-2D70-91DFDECD4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498FE1D-85F7-04FA-D85E-CD2C0A599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B7E16A-4BBE-690E-5578-B32D6D8DC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540E40A-E4D6-76B1-8C64-479ECE776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516E2E8-B216-080D-A407-D8AEA880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F0DEC3D-8B6E-D85B-4CAC-E4765465B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52CBC9C-4033-A383-6C1F-7E1A681D5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35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DDA508-5F7C-EF71-4E60-8F49CBE4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A9894DE-1FE6-9EDC-F32E-DA9506F32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E401485-2330-09B6-149E-12A8EBA6D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97D28E-A1F8-8381-09D7-A95AA6FA0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6335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06EFFC8-32CD-0438-080B-B8956239F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146C0F4-9E90-91C1-3B0A-5522C4C30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C8BB50C-0078-9779-EFF1-6B621E04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9488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0640F2-0133-2D5E-3F57-3697197B5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750AAE-95EC-C7EA-058C-BB04284B9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9298C77-7103-AA04-6426-31D79B276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CC37028-6D69-39DA-685F-0E95E8913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C45CBFA-9DD3-A5F6-5636-68835BF9EB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C179FC6-55AC-57AE-C520-20B16C332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1488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5FCB3-7A16-D32F-244E-781508FE1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76ED94C-EFA5-B027-8475-CB6AA6558A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45786B-5123-4B4B-ED56-C6140ABD5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1E2ECA-8D60-CC8E-FE34-678D876CE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B86D5E3-5355-16D8-4590-D21203240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4B818F-DA25-9B56-8199-86E2F50C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074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A59DCF0-019B-E7FC-C36E-CA100A30C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F254FB-8BA9-5631-9724-B499FB955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6D64C8-A6B4-1EC3-3E5A-A5A9CCF039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E1A8B0-35DF-4616-B353-266B0FE547B8}" type="datetimeFigureOut">
              <a:rPr lang="fr-FR" smtClean="0"/>
              <a:t>27/06/2025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DEFEF4-3838-0F19-5302-B05E9CB6EC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40A52A8-C302-D6E2-C654-BBDD13C98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B7902B-FF97-4A88-A08E-82393A7FCB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5266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FD1974-1454-5FA0-C9CB-57B0800B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Le projet en synthèse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A61C39-9D1F-3204-835F-D980CCD1B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solidFill>
            <a:schemeClr val="bg2"/>
          </a:solidFill>
        </p:spPr>
        <p:txBody>
          <a:bodyPr anchor="ctr" anchorCtr="0"/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La problématique</a:t>
            </a:r>
            <a:r>
              <a:rPr lang="fr-FR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 : on ne sait plus par quel bout prendre le problème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1A7D3F7-7AC0-9ED1-CC33-9CF501257F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Une multitude de référentiels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et travaux en cours, chacun incomplet, tous incohérents !</a:t>
            </a:r>
          </a:p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Les institutions ont des domaines de compétences limités</a:t>
            </a:r>
          </a:p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Les organisations ne segmentent pas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: elles doivent tout appliquer !</a:t>
            </a:r>
          </a:p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Un Règlement IA général en théorie, des projets de normes inapplicables en pratique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Lobby rejetant avec force tous les travaux d’harmonisation réalisés depuis des dizaines d’années et ayant fait l’objet de consensus internationaux de tous </a:t>
            </a:r>
            <a:r>
              <a:rPr lang="fr-FR">
                <a:latin typeface="Calibri Light" panose="020F0302020204030204" pitchFamily="34" charset="0"/>
                <a:cs typeface="Calibri Light" panose="020F0302020204030204" pitchFamily="34" charset="0"/>
              </a:rPr>
              <a:t>les domaines au 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profit d’une approche américaine de sureté de dispositifs médicaux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7C587F55-F861-A738-1488-2432AABB6B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solidFill>
            <a:schemeClr val="bg2"/>
          </a:solidFill>
        </p:spPr>
        <p:txBody>
          <a:bodyPr anchor="ctr" anchorCtr="0"/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L’objectif</a:t>
            </a:r>
            <a:r>
              <a:rPr lang="fr-FR" b="0" dirty="0">
                <a:latin typeface="Calibri Light" panose="020F0302020204030204" pitchFamily="34" charset="0"/>
                <a:cs typeface="Calibri Light" panose="020F0302020204030204" pitchFamily="34" charset="0"/>
              </a:rPr>
              <a:t> : expliquer par quel bout prendre le problème !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8B759121-E16C-4EF8-F7C8-A1BC24C55BA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Une méthode de gestion des risques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de produits ou services qui reposent sur l’IA</a:t>
            </a:r>
          </a:p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Simple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!</a:t>
            </a:r>
          </a:p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Véritablement </a:t>
            </a:r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globale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(sécurité de l’information, protection de la vie privée, protection de l’environnement, etc.)</a:t>
            </a:r>
          </a:p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Basée sur les risques</a:t>
            </a:r>
          </a:p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Harmonisée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et </a:t>
            </a:r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cohérente</a:t>
            </a:r>
          </a:p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Exploitant les référentiels existants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(ne réinventant pas !)</a:t>
            </a:r>
          </a:p>
          <a:p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Flexible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et </a:t>
            </a:r>
            <a:r>
              <a:rPr lang="fr-FR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intégrable</a:t>
            </a:r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 aux outils et procédures existants</a:t>
            </a:r>
          </a:p>
        </p:txBody>
      </p:sp>
    </p:spTree>
    <p:extLst>
      <p:ext uri="{BB962C8B-B14F-4D97-AF65-F5344CB8AC3E}">
        <p14:creationId xmlns:p14="http://schemas.microsoft.com/office/powerpoint/2010/main" val="227951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25340DC4-AD56-E9E3-07DF-8D95574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La logique générale</a:t>
            </a:r>
            <a:b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Une approche simple, globale, proportionnée aux risques, et flexible</a:t>
            </a:r>
          </a:p>
        </p:txBody>
      </p:sp>
      <p:graphicFrame>
        <p:nvGraphicFramePr>
          <p:cNvPr id="7" name="Espace réservé du contenu 6">
            <a:extLst>
              <a:ext uri="{FF2B5EF4-FFF2-40B4-BE49-F238E27FC236}">
                <a16:creationId xmlns:a16="http://schemas.microsoft.com/office/drawing/2014/main" id="{97883492-F06A-6A32-7185-B069570C19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301736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237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>
            <a:extLst>
              <a:ext uri="{FF2B5EF4-FFF2-40B4-BE49-F238E27FC236}">
                <a16:creationId xmlns:a16="http://schemas.microsoft.com/office/drawing/2014/main" id="{B65EA14E-E3F8-93DB-5C7E-B1B22956E3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6230000"/>
              </p:ext>
            </p:extLst>
          </p:nvPr>
        </p:nvGraphicFramePr>
        <p:xfrm>
          <a:off x="1612446" y="1649913"/>
          <a:ext cx="8967105" cy="2208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E53E8310-49F2-69F8-B819-40507409A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180356"/>
              </p:ext>
            </p:extLst>
          </p:nvPr>
        </p:nvGraphicFramePr>
        <p:xfrm>
          <a:off x="1181100" y="4044642"/>
          <a:ext cx="9829799" cy="239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39820">
                  <a:extLst>
                    <a:ext uri="{9D8B030D-6E8A-4147-A177-3AD203B41FA5}">
                      <a16:colId xmlns:a16="http://schemas.microsoft.com/office/drawing/2014/main" val="2890636679"/>
                    </a:ext>
                  </a:extLst>
                </a:gridCol>
                <a:gridCol w="1498730">
                  <a:extLst>
                    <a:ext uri="{9D8B030D-6E8A-4147-A177-3AD203B41FA5}">
                      <a16:colId xmlns:a16="http://schemas.microsoft.com/office/drawing/2014/main" val="4218931468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3909662330"/>
                    </a:ext>
                  </a:extLst>
                </a:gridCol>
                <a:gridCol w="2343150">
                  <a:extLst>
                    <a:ext uri="{9D8B030D-6E8A-4147-A177-3AD203B41FA5}">
                      <a16:colId xmlns:a16="http://schemas.microsoft.com/office/drawing/2014/main" val="148153065"/>
                    </a:ext>
                  </a:extLst>
                </a:gridCol>
                <a:gridCol w="1943099">
                  <a:extLst>
                    <a:ext uri="{9D8B030D-6E8A-4147-A177-3AD203B41FA5}">
                      <a16:colId xmlns:a16="http://schemas.microsoft.com/office/drawing/2014/main" val="3783815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Gravité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Typologie du Règlement IA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Conséquences sur l’organisation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Conséquences sur les droits et libertés des personnes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Conséquences sur l’environnement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7534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fr-FR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1. Minimale</a:t>
                      </a:r>
                    </a:p>
                  </a:txBody>
                  <a:tcPr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69850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2. Faible</a:t>
                      </a:r>
                    </a:p>
                  </a:txBody>
                  <a:tcPr anchor="ctr"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304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3. Élevée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1821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bg1"/>
                          </a:solidFill>
                          <a:latin typeface="Calibri Light" panose="020F0302020204030204" pitchFamily="34" charset="0"/>
                          <a:ea typeface="Calibri Light" panose="020F0302020204030204" pitchFamily="34" charset="0"/>
                          <a:cs typeface="Calibri Light" panose="020F0302020204030204" pitchFamily="34" charset="0"/>
                        </a:rPr>
                        <a:t>4. Maximale</a:t>
                      </a: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dirty="0">
                        <a:latin typeface="Calibri Light" panose="020F0302020204030204" pitchFamily="34" charset="0"/>
                        <a:ea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5229760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ACE2043F-3223-3D30-77E9-BB9A3F8D548D}"/>
              </a:ext>
            </a:extLst>
          </p:cNvPr>
          <p:cNvSpPr txBox="1"/>
          <p:nvPr/>
        </p:nvSpPr>
        <p:spPr>
          <a:xfrm>
            <a:off x="3690260" y="3408328"/>
            <a:ext cx="4736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fr-F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Qualification </a:t>
            </a:r>
            <a:r>
              <a:rPr lang="fr-FR" sz="1600" i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priori</a:t>
            </a:r>
            <a:r>
              <a:rPr lang="fr-F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= Max des différents points de vue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CFBF7575-F729-26EA-A987-B6E6F149C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Étape 1 : qualification </a:t>
            </a:r>
            <a:r>
              <a:rPr lang="fr-FR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 priori</a:t>
            </a:r>
            <a:b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Une échelle pour déterminer la profondeur d’analyse</a:t>
            </a:r>
            <a:endParaRPr lang="fr-FR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046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8D3664-F6E4-ACDE-2E91-1CB72840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Étape 2 : approche par conformité</a:t>
            </a:r>
            <a:b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L’objectif : gérer les risques courants</a:t>
            </a:r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id="{8645156B-C2FB-0B5E-C30B-368097CB06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Problème : aucune harmonisation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Les référentiels se ressemblent…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Ils emploient tous un classement légèrement différent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Les bonnes pratiques sont redondantes et incohérentes</a:t>
            </a:r>
          </a:p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Solution : un référentiel pivot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Des critères de confiance harmonisés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Une synthèse des bonnes pratiques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Un lien vers les référentiels existants</a:t>
            </a:r>
          </a:p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Avantages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Possibilité de filtrer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Utile (voire suffisant) pour homologuer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Valorisation des référentiels existants</a:t>
            </a:r>
          </a:p>
        </p:txBody>
      </p:sp>
      <p:graphicFrame>
        <p:nvGraphicFramePr>
          <p:cNvPr id="10" name="Espace réservé du contenu 4">
            <a:extLst>
              <a:ext uri="{FF2B5EF4-FFF2-40B4-BE49-F238E27FC236}">
                <a16:creationId xmlns:a16="http://schemas.microsoft.com/office/drawing/2014/main" id="{8586F23E-DD03-062A-D6C2-F64E95C111EA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78009246"/>
              </p:ext>
            </p:extLst>
          </p:nvPr>
        </p:nvGraphicFramePr>
        <p:xfrm>
          <a:off x="6172200" y="1825625"/>
          <a:ext cx="5181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13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052785-EEA5-FDEC-02A8-FF1235CA8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Étape 3 : approche par scénarios</a:t>
            </a:r>
            <a:b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L’objectif  : gérer les attaques ciblées</a:t>
            </a:r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25F979D-ABEB-C288-1B84-141BE94EE5B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Problème : pas d’approche définie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Pas de méthode harmonisée pour gérer les risques spécifiques à l’IA</a:t>
            </a:r>
          </a:p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Solution : spécialiser sa méthode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Nos méthodes de gestion des risques de sécurité de l’information fonctionnent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Prendre en compte les spécificités de l’IA : données, algorithmes, conséquences au-delà de l’organisme, attaques et mesures spécifiques</a:t>
            </a:r>
          </a:p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Avantages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On n’ajoute pas de nouvel outil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On considère réellement les spécificités</a:t>
            </a:r>
          </a:p>
          <a:p>
            <a:pPr lvl="1"/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Directement utile pour homologuer</a:t>
            </a:r>
          </a:p>
          <a:p>
            <a:pPr lvl="1"/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fr-FR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84077CA9-6AB5-BA99-5E2A-796E306CF04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69597745"/>
              </p:ext>
            </p:extLst>
          </p:nvPr>
        </p:nvGraphicFramePr>
        <p:xfrm>
          <a:off x="6172200" y="2210637"/>
          <a:ext cx="5181600" cy="396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ZoneTexte 6">
            <a:extLst>
              <a:ext uri="{FF2B5EF4-FFF2-40B4-BE49-F238E27FC236}">
                <a16:creationId xmlns:a16="http://schemas.microsoft.com/office/drawing/2014/main" id="{2CF0EA32-EB83-5480-24C6-DC927327ED61}"/>
              </a:ext>
            </a:extLst>
          </p:cNvPr>
          <p:cNvSpPr txBox="1"/>
          <p:nvPr/>
        </p:nvSpPr>
        <p:spPr>
          <a:xfrm>
            <a:off x="6172200" y="1771072"/>
            <a:ext cx="5181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Exemple : spécialisation d’EBIOS </a:t>
            </a:r>
            <a:r>
              <a:rPr lang="fr-FR" sz="20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Risk Manager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034897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624</Words>
  <Application>Microsoft Office PowerPoint</Application>
  <PresentationFormat>Grand écran</PresentationFormat>
  <Paragraphs>104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Calibri Light</vt:lpstr>
      <vt:lpstr>Thème Office</vt:lpstr>
      <vt:lpstr>Le projet en synthèse</vt:lpstr>
      <vt:lpstr>La logique générale Une approche simple, globale, proportionnée aux risques, et flexible</vt:lpstr>
      <vt:lpstr>Étape 1 : qualification a priori Une échelle pour déterminer la profondeur d’analyse</vt:lpstr>
      <vt:lpstr>Étape 2 : approche par conformité L’objectif : gérer les risques courants</vt:lpstr>
      <vt:lpstr>Étape 3 : approche par scénarios L’objectif  : gérer les attaques ciblées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Matthieu GRALL</dc:creator>
  <cp:lastModifiedBy>Matthieu GRALL</cp:lastModifiedBy>
  <cp:revision>7</cp:revision>
  <dcterms:created xsi:type="dcterms:W3CDTF">2025-06-26T16:46:41Z</dcterms:created>
  <dcterms:modified xsi:type="dcterms:W3CDTF">2025-06-27T07:42:37Z</dcterms:modified>
</cp:coreProperties>
</file>